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11"/>
  </p:notesMasterIdLst>
  <p:sldIdLst>
    <p:sldId id="286" r:id="rId2"/>
    <p:sldId id="298" r:id="rId3"/>
    <p:sldId id="301" r:id="rId4"/>
    <p:sldId id="289" r:id="rId5"/>
    <p:sldId id="344" r:id="rId6"/>
    <p:sldId id="345" r:id="rId7"/>
    <p:sldId id="290" r:id="rId8"/>
    <p:sldId id="299" r:id="rId9"/>
    <p:sldId id="313" r:id="rId10"/>
  </p:sldIdLst>
  <p:sldSz cx="9144000" cy="5143500" type="screen16x9"/>
  <p:notesSz cx="6858000" cy="9144000"/>
  <p:embeddedFontLst>
    <p:embeddedFont>
      <p:font typeface="Lora" panose="020B0604020202020204" charset="0"/>
      <p:regular r:id="rId12"/>
      <p:bold r:id="rId13"/>
      <p:italic r:id="rId14"/>
      <p:boldItalic r:id="rId15"/>
    </p:embeddedFont>
    <p:embeddedFont>
      <p:font typeface="Open Sans" panose="020B0606030504020204" pitchFamily="34" charset="0"/>
      <p:regular r:id="rId16"/>
      <p:bold r:id="rId17"/>
      <p:italic r:id="rId18"/>
      <p:boldItalic r:id="rId19"/>
    </p:embeddedFont>
    <p:embeddedFont>
      <p:font typeface="Quattrocento Sans"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8BDBBA-C7B4-48FB-A3F2-A901652E9E0D}">
  <a:tblStyle styleId="{DF8BDBBA-C7B4-48FB-A3F2-A901652E9E0D}"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25" autoAdjust="0"/>
    <p:restoredTop sz="94660"/>
  </p:normalViewPr>
  <p:slideViewPr>
    <p:cSldViewPr snapToGrid="0">
      <p:cViewPr varScale="1">
        <p:scale>
          <a:sx n="143" d="100"/>
          <a:sy n="143" d="100"/>
        </p:scale>
        <p:origin x="83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gif>
</file>

<file path=ppt/media/image6.jpe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45272616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3"/>
        <p:cNvGrpSpPr/>
        <p:nvPr/>
      </p:nvGrpSpPr>
      <p:grpSpPr>
        <a:xfrm>
          <a:off x="0" y="0"/>
          <a:ext cx="0" cy="0"/>
          <a:chOff x="0" y="0"/>
          <a:chExt cx="0" cy="0"/>
        </a:xfrm>
      </p:grpSpPr>
      <p:cxnSp>
        <p:nvCxnSpPr>
          <p:cNvPr id="24" name="Shape 24"/>
          <p:cNvCxnSpPr/>
          <p:nvPr/>
        </p:nvCxnSpPr>
        <p:spPr>
          <a:xfrm>
            <a:off x="0" y="1131725"/>
            <a:ext cx="1375800" cy="0"/>
          </a:xfrm>
          <a:prstGeom prst="straightConnector1">
            <a:avLst/>
          </a:prstGeom>
          <a:noFill/>
          <a:ln w="9525" cap="flat" cmpd="sng">
            <a:solidFill>
              <a:srgbClr val="CCCCCC"/>
            </a:solidFill>
            <a:prstDash val="solid"/>
            <a:round/>
            <a:headEnd type="none" w="lg" len="lg"/>
            <a:tailEnd type="none" w="lg" len="lg"/>
          </a:ln>
        </p:spPr>
      </p:cxnSp>
      <p:sp>
        <p:nvSpPr>
          <p:cNvPr id="25" name="Shape 25"/>
          <p:cNvSpPr/>
          <p:nvPr/>
        </p:nvSpPr>
        <p:spPr>
          <a:xfrm>
            <a:off x="817475" y="928766"/>
            <a:ext cx="405899" cy="405899"/>
          </a:xfrm>
          <a:prstGeom prst="ellipse">
            <a:avLst/>
          </a:prstGeom>
          <a:solidFill>
            <a:srgbClr val="FFCD00"/>
          </a:solidFill>
          <a:ln>
            <a:noFill/>
          </a:ln>
        </p:spPr>
        <p:txBody>
          <a:bodyPr lIns="91425" tIns="91425" rIns="91425" bIns="91425" anchor="ctr" anchorCtr="0">
            <a:noAutofit/>
          </a:bodyPr>
          <a:lstStyle/>
          <a:p>
            <a:pPr lvl="0" rtl="0">
              <a:spcBef>
                <a:spcPts val="0"/>
              </a:spcBef>
              <a:buNone/>
            </a:pPr>
            <a:endParaRPr/>
          </a:p>
        </p:txBody>
      </p:sp>
      <p:sp>
        <p:nvSpPr>
          <p:cNvPr id="26" name="Shape 26"/>
          <p:cNvSpPr txBox="1">
            <a:spLocks noGrp="1"/>
          </p:cNvSpPr>
          <p:nvPr>
            <p:ph type="title"/>
          </p:nvPr>
        </p:nvSpPr>
        <p:spPr>
          <a:xfrm>
            <a:off x="1381250" y="922668"/>
            <a:ext cx="3878399" cy="435599"/>
          </a:xfrm>
          <a:prstGeom prst="rect">
            <a:avLst/>
          </a:prstGeom>
        </p:spPr>
        <p:txBody>
          <a:bodyPr lIns="91425" tIns="91425" rIns="91425" bIns="91425" anchor="ctr" anchorCtr="0"/>
          <a:lstStyle>
            <a:lvl1pPr lvl="0" rtl="0">
              <a:spcBef>
                <a:spcPts val="0"/>
              </a:spcBef>
              <a:buSzPct val="100000"/>
              <a:buFont typeface="Lora"/>
              <a:buNone/>
              <a:defRPr sz="2000" b="1">
                <a:latin typeface="Lora"/>
                <a:ea typeface="Lora"/>
                <a:cs typeface="Lora"/>
                <a:sym typeface="Lora"/>
              </a:defRPr>
            </a:lvl1pPr>
            <a:lvl2pPr lvl="1" rtl="0">
              <a:spcBef>
                <a:spcPts val="0"/>
              </a:spcBef>
              <a:buSzPct val="100000"/>
              <a:buFont typeface="Lora"/>
              <a:buNone/>
              <a:defRPr sz="2000" b="1">
                <a:highlight>
                  <a:srgbClr val="FFFFFF"/>
                </a:highlight>
                <a:latin typeface="Lora"/>
                <a:ea typeface="Lora"/>
                <a:cs typeface="Lora"/>
                <a:sym typeface="Lora"/>
              </a:defRPr>
            </a:lvl2pPr>
            <a:lvl3pPr lvl="2" rtl="0">
              <a:spcBef>
                <a:spcPts val="0"/>
              </a:spcBef>
              <a:buSzPct val="100000"/>
              <a:buFont typeface="Lora"/>
              <a:buNone/>
              <a:defRPr sz="2000" b="1">
                <a:highlight>
                  <a:srgbClr val="FFFFFF"/>
                </a:highlight>
                <a:latin typeface="Lora"/>
                <a:ea typeface="Lora"/>
                <a:cs typeface="Lora"/>
                <a:sym typeface="Lora"/>
              </a:defRPr>
            </a:lvl3pPr>
            <a:lvl4pPr lvl="3" rtl="0">
              <a:spcBef>
                <a:spcPts val="0"/>
              </a:spcBef>
              <a:buSzPct val="100000"/>
              <a:buFont typeface="Lora"/>
              <a:buNone/>
              <a:defRPr sz="2000" b="1">
                <a:highlight>
                  <a:srgbClr val="FFFFFF"/>
                </a:highlight>
                <a:latin typeface="Lora"/>
                <a:ea typeface="Lora"/>
                <a:cs typeface="Lora"/>
                <a:sym typeface="Lora"/>
              </a:defRPr>
            </a:lvl4pPr>
            <a:lvl5pPr lvl="4" rtl="0">
              <a:spcBef>
                <a:spcPts val="0"/>
              </a:spcBef>
              <a:buSzPct val="100000"/>
              <a:buFont typeface="Lora"/>
              <a:buNone/>
              <a:defRPr sz="2000" b="1">
                <a:highlight>
                  <a:srgbClr val="FFFFFF"/>
                </a:highlight>
                <a:latin typeface="Lora"/>
                <a:ea typeface="Lora"/>
                <a:cs typeface="Lora"/>
                <a:sym typeface="Lora"/>
              </a:defRPr>
            </a:lvl5pPr>
            <a:lvl6pPr lvl="5" rtl="0">
              <a:spcBef>
                <a:spcPts val="0"/>
              </a:spcBef>
              <a:buSzPct val="100000"/>
              <a:buFont typeface="Lora"/>
              <a:buNone/>
              <a:defRPr sz="2000" b="1">
                <a:highlight>
                  <a:srgbClr val="FFFFFF"/>
                </a:highlight>
                <a:latin typeface="Lora"/>
                <a:ea typeface="Lora"/>
                <a:cs typeface="Lora"/>
                <a:sym typeface="Lora"/>
              </a:defRPr>
            </a:lvl6pPr>
            <a:lvl7pPr lvl="6" rtl="0">
              <a:spcBef>
                <a:spcPts val="0"/>
              </a:spcBef>
              <a:buSzPct val="100000"/>
              <a:buFont typeface="Lora"/>
              <a:buNone/>
              <a:defRPr sz="2000" b="1">
                <a:highlight>
                  <a:srgbClr val="FFFFFF"/>
                </a:highlight>
                <a:latin typeface="Lora"/>
                <a:ea typeface="Lora"/>
                <a:cs typeface="Lora"/>
                <a:sym typeface="Lora"/>
              </a:defRPr>
            </a:lvl7pPr>
            <a:lvl8pPr lvl="7" rtl="0">
              <a:spcBef>
                <a:spcPts val="0"/>
              </a:spcBef>
              <a:buSzPct val="100000"/>
              <a:buFont typeface="Lora"/>
              <a:buNone/>
              <a:defRPr sz="2000" b="1">
                <a:highlight>
                  <a:srgbClr val="FFFFFF"/>
                </a:highlight>
                <a:latin typeface="Lora"/>
                <a:ea typeface="Lora"/>
                <a:cs typeface="Lora"/>
                <a:sym typeface="Lora"/>
              </a:defRPr>
            </a:lvl8pPr>
            <a:lvl9pPr lvl="8" rtl="0">
              <a:spcBef>
                <a:spcPts val="0"/>
              </a:spcBef>
              <a:buSzPct val="100000"/>
              <a:buFont typeface="Lora"/>
              <a:buNone/>
              <a:defRPr sz="2000" b="1">
                <a:highlight>
                  <a:srgbClr val="FFFFFF"/>
                </a:highlight>
                <a:latin typeface="Lora"/>
                <a:ea typeface="Lora"/>
                <a:cs typeface="Lora"/>
                <a:sym typeface="Lora"/>
              </a:defRPr>
            </a:lvl9pPr>
          </a:lstStyle>
          <a:p>
            <a:endParaRPr/>
          </a:p>
        </p:txBody>
      </p:sp>
      <p:sp>
        <p:nvSpPr>
          <p:cNvPr id="27" name="Shape 27"/>
          <p:cNvSpPr txBox="1">
            <a:spLocks noGrp="1"/>
          </p:cNvSpPr>
          <p:nvPr>
            <p:ph type="body" idx="1"/>
          </p:nvPr>
        </p:nvSpPr>
        <p:spPr>
          <a:xfrm>
            <a:off x="1381250" y="1616470"/>
            <a:ext cx="6809700" cy="3112200"/>
          </a:xfrm>
          <a:prstGeom prst="rect">
            <a:avLst/>
          </a:prstGeom>
        </p:spPr>
        <p:txBody>
          <a:bodyPr lIns="91425" tIns="91425" rIns="91425" bIns="91425" anchor="t" anchorCtr="0"/>
          <a:lstStyle>
            <a:lvl1pPr lvl="0" rtl="0">
              <a:spcBef>
                <a:spcPts val="600"/>
              </a:spcBef>
              <a:buClr>
                <a:srgbClr val="FFCD00"/>
              </a:buClr>
              <a:buSzPct val="100000"/>
              <a:buFont typeface="Quattrocento Sans"/>
              <a:buChar char="◉"/>
              <a:defRPr sz="2400">
                <a:latin typeface="Quattrocento Sans"/>
                <a:ea typeface="Quattrocento Sans"/>
                <a:cs typeface="Quattrocento Sans"/>
                <a:sym typeface="Quattrocento Sans"/>
              </a:defRPr>
            </a:lvl1pPr>
            <a:lvl2pPr lvl="1" rtl="0">
              <a:spcBef>
                <a:spcPts val="480"/>
              </a:spcBef>
              <a:buClr>
                <a:srgbClr val="FFCD00"/>
              </a:buClr>
              <a:buSzPct val="100000"/>
              <a:buFont typeface="Quattrocento Sans"/>
              <a:defRPr sz="2000">
                <a:latin typeface="Quattrocento Sans"/>
                <a:ea typeface="Quattrocento Sans"/>
                <a:cs typeface="Quattrocento Sans"/>
                <a:sym typeface="Quattrocento Sans"/>
              </a:defRPr>
            </a:lvl2pPr>
            <a:lvl3pPr lvl="2" rtl="0">
              <a:spcBef>
                <a:spcPts val="480"/>
              </a:spcBef>
              <a:buClr>
                <a:srgbClr val="FFCD00"/>
              </a:buClr>
              <a:buSzPct val="100000"/>
              <a:buFont typeface="Quattrocento Sans"/>
              <a:defRPr sz="2000">
                <a:latin typeface="Quattrocento Sans"/>
                <a:ea typeface="Quattrocento Sans"/>
                <a:cs typeface="Quattrocento Sans"/>
                <a:sym typeface="Quattrocento Sans"/>
              </a:defRPr>
            </a:lvl3pPr>
            <a:lvl4pPr lvl="3" rtl="0">
              <a:spcBef>
                <a:spcPts val="360"/>
              </a:spcBef>
              <a:buClr>
                <a:srgbClr val="FFCD00"/>
              </a:buClr>
              <a:buSzPct val="100000"/>
              <a:buFont typeface="Quattrocento Sans"/>
              <a:defRPr sz="1800">
                <a:latin typeface="Quattrocento Sans"/>
                <a:ea typeface="Quattrocento Sans"/>
                <a:cs typeface="Quattrocento Sans"/>
                <a:sym typeface="Quattrocento Sans"/>
              </a:defRPr>
            </a:lvl4pPr>
            <a:lvl5pPr lvl="4" rtl="0">
              <a:spcBef>
                <a:spcPts val="360"/>
              </a:spcBef>
              <a:buClr>
                <a:srgbClr val="FFCD00"/>
              </a:buClr>
              <a:buSzPct val="100000"/>
              <a:buFont typeface="Quattrocento Sans"/>
              <a:defRPr sz="1800">
                <a:latin typeface="Quattrocento Sans"/>
                <a:ea typeface="Quattrocento Sans"/>
                <a:cs typeface="Quattrocento Sans"/>
                <a:sym typeface="Quattrocento Sans"/>
              </a:defRPr>
            </a:lvl5pPr>
            <a:lvl6pPr lvl="5" rtl="0">
              <a:spcBef>
                <a:spcPts val="360"/>
              </a:spcBef>
              <a:buClr>
                <a:srgbClr val="FFCD00"/>
              </a:buClr>
              <a:buSzPct val="100000"/>
              <a:buFont typeface="Quattrocento Sans"/>
              <a:defRPr sz="1800">
                <a:latin typeface="Quattrocento Sans"/>
                <a:ea typeface="Quattrocento Sans"/>
                <a:cs typeface="Quattrocento Sans"/>
                <a:sym typeface="Quattrocento Sans"/>
              </a:defRPr>
            </a:lvl6pPr>
            <a:lvl7pPr lvl="6" rtl="0">
              <a:spcBef>
                <a:spcPts val="360"/>
              </a:spcBef>
              <a:buClr>
                <a:srgbClr val="FFCD00"/>
              </a:buClr>
              <a:buSzPct val="100000"/>
              <a:buFont typeface="Quattrocento Sans"/>
              <a:defRPr sz="1800">
                <a:latin typeface="Quattrocento Sans"/>
                <a:ea typeface="Quattrocento Sans"/>
                <a:cs typeface="Quattrocento Sans"/>
                <a:sym typeface="Quattrocento Sans"/>
              </a:defRPr>
            </a:lvl7pPr>
            <a:lvl8pPr lvl="7" rtl="0">
              <a:spcBef>
                <a:spcPts val="360"/>
              </a:spcBef>
              <a:buClr>
                <a:srgbClr val="FFCD00"/>
              </a:buClr>
              <a:buSzPct val="100000"/>
              <a:buFont typeface="Quattrocento Sans"/>
              <a:defRPr sz="1800">
                <a:latin typeface="Quattrocento Sans"/>
                <a:ea typeface="Quattrocento Sans"/>
                <a:cs typeface="Quattrocento Sans"/>
                <a:sym typeface="Quattrocento Sans"/>
              </a:defRPr>
            </a:lvl8pPr>
            <a:lvl9pPr lvl="8" rtl="0">
              <a:spcBef>
                <a:spcPts val="360"/>
              </a:spcBef>
              <a:buClr>
                <a:srgbClr val="FFCD00"/>
              </a:buClr>
              <a:buSzPct val="100000"/>
              <a:buFont typeface="Quattrocento Sans"/>
              <a:defRPr sz="1800">
                <a:latin typeface="Quattrocento Sans"/>
                <a:ea typeface="Quattrocento Sans"/>
                <a:cs typeface="Quattrocento Sans"/>
                <a:sym typeface="Quattrocento Sans"/>
              </a:defRPr>
            </a:lvl9pPr>
          </a:lstStyle>
          <a:p>
            <a:endParaRPr/>
          </a:p>
        </p:txBody>
      </p:sp>
      <p:cxnSp>
        <p:nvCxnSpPr>
          <p:cNvPr id="28" name="Shape 28"/>
          <p:cNvCxnSpPr/>
          <p:nvPr/>
        </p:nvCxnSpPr>
        <p:spPr>
          <a:xfrm>
            <a:off x="5265650" y="1131725"/>
            <a:ext cx="3878399" cy="0"/>
          </a:xfrm>
          <a:prstGeom prst="straightConnector1">
            <a:avLst/>
          </a:prstGeom>
          <a:noFill/>
          <a:ln w="9525" cap="flat" cmpd="sng">
            <a:solidFill>
              <a:srgbClr val="CCCCCC"/>
            </a:solidFill>
            <a:prstDash val="solid"/>
            <a:round/>
            <a:headEnd type="none" w="lg" len="lg"/>
            <a:tailEnd type="none" w="lg" len="lg"/>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cxnSp>
        <p:nvCxnSpPr>
          <p:cNvPr id="54" name="Shape 54"/>
          <p:cNvCxnSpPr/>
          <p:nvPr/>
        </p:nvCxnSpPr>
        <p:spPr>
          <a:xfrm>
            <a:off x="-6025" y="4513728"/>
            <a:ext cx="9161999" cy="0"/>
          </a:xfrm>
          <a:prstGeom prst="straightConnector1">
            <a:avLst/>
          </a:prstGeom>
          <a:noFill/>
          <a:ln w="9525" cap="flat" cmpd="sng">
            <a:solidFill>
              <a:srgbClr val="CCCCCC"/>
            </a:solidFill>
            <a:prstDash val="solid"/>
            <a:round/>
            <a:headEnd type="none" w="lg" len="lg"/>
            <a:tailEnd type="none" w="lg" len="lg"/>
          </a:ln>
        </p:spPr>
      </p:cxnSp>
      <p:sp>
        <p:nvSpPr>
          <p:cNvPr id="55" name="Shape 55"/>
          <p:cNvSpPr/>
          <p:nvPr/>
        </p:nvSpPr>
        <p:spPr>
          <a:xfrm>
            <a:off x="4293700" y="4235405"/>
            <a:ext cx="556499" cy="556499"/>
          </a:xfrm>
          <a:prstGeom prst="ellipse">
            <a:avLst/>
          </a:prstGeom>
          <a:solidFill>
            <a:srgbClr val="FFCD00"/>
          </a:solidFill>
          <a:ln>
            <a:noFill/>
          </a:ln>
        </p:spPr>
        <p:txBody>
          <a:bodyPr lIns="91425" tIns="91425" rIns="91425" bIns="91425" anchor="ctr" anchorCtr="0">
            <a:noAutofit/>
          </a:bodyPr>
          <a:lstStyle/>
          <a:p>
            <a:pPr lvl="0" rtl="0">
              <a:spcBef>
                <a:spcPts val="0"/>
              </a:spcBef>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body" idx="1"/>
          </p:nvPr>
        </p:nvSpPr>
        <p:spPr>
          <a:xfrm>
            <a:off x="1381250" y="1616470"/>
            <a:ext cx="6809700" cy="3112200"/>
          </a:xfrm>
          <a:prstGeom prst="rect">
            <a:avLst/>
          </a:prstGeom>
          <a:noFill/>
          <a:ln>
            <a:noFill/>
          </a:ln>
        </p:spPr>
        <p:txBody>
          <a:bodyPr lIns="91425" tIns="91425" rIns="91425" bIns="91425" anchor="t" anchorCtr="0"/>
          <a:lstStyle>
            <a:lvl1pPr lvl="0">
              <a:spcBef>
                <a:spcPts val="600"/>
              </a:spcBef>
              <a:buClr>
                <a:srgbClr val="FFCD00"/>
              </a:buClr>
              <a:buSzPct val="100000"/>
              <a:buFont typeface="Quattrocento Sans"/>
              <a:buChar char="◉"/>
              <a:defRPr sz="2400">
                <a:latin typeface="Quattrocento Sans"/>
                <a:ea typeface="Quattrocento Sans"/>
                <a:cs typeface="Quattrocento Sans"/>
                <a:sym typeface="Quattrocento Sans"/>
              </a:defRPr>
            </a:lvl1pPr>
            <a:lvl2pPr lvl="1">
              <a:spcBef>
                <a:spcPts val="480"/>
              </a:spcBef>
              <a:buClr>
                <a:srgbClr val="FFCD00"/>
              </a:buClr>
              <a:buSzPct val="100000"/>
              <a:buFont typeface="Quattrocento Sans"/>
              <a:defRPr sz="2000">
                <a:latin typeface="Quattrocento Sans"/>
                <a:ea typeface="Quattrocento Sans"/>
                <a:cs typeface="Quattrocento Sans"/>
                <a:sym typeface="Quattrocento Sans"/>
              </a:defRPr>
            </a:lvl2pPr>
            <a:lvl3pPr lvl="2">
              <a:spcBef>
                <a:spcPts val="480"/>
              </a:spcBef>
              <a:buClr>
                <a:srgbClr val="FFCD00"/>
              </a:buClr>
              <a:buSzPct val="100000"/>
              <a:buFont typeface="Quattrocento Sans"/>
              <a:defRPr sz="2000">
                <a:latin typeface="Quattrocento Sans"/>
                <a:ea typeface="Quattrocento Sans"/>
                <a:cs typeface="Quattrocento Sans"/>
                <a:sym typeface="Quattrocento Sans"/>
              </a:defRPr>
            </a:lvl3pPr>
            <a:lvl4pPr lvl="3">
              <a:spcBef>
                <a:spcPts val="360"/>
              </a:spcBef>
              <a:buClr>
                <a:srgbClr val="FFCD00"/>
              </a:buClr>
              <a:buSzPct val="100000"/>
              <a:buFont typeface="Quattrocento Sans"/>
              <a:defRPr sz="1800">
                <a:latin typeface="Quattrocento Sans"/>
                <a:ea typeface="Quattrocento Sans"/>
                <a:cs typeface="Quattrocento Sans"/>
                <a:sym typeface="Quattrocento Sans"/>
              </a:defRPr>
            </a:lvl4pPr>
            <a:lvl5pPr lvl="4">
              <a:spcBef>
                <a:spcPts val="360"/>
              </a:spcBef>
              <a:buClr>
                <a:srgbClr val="FFCD00"/>
              </a:buClr>
              <a:buSzPct val="100000"/>
              <a:buFont typeface="Quattrocento Sans"/>
              <a:defRPr sz="1800">
                <a:latin typeface="Quattrocento Sans"/>
                <a:ea typeface="Quattrocento Sans"/>
                <a:cs typeface="Quattrocento Sans"/>
                <a:sym typeface="Quattrocento Sans"/>
              </a:defRPr>
            </a:lvl5pPr>
            <a:lvl6pPr lvl="5">
              <a:spcBef>
                <a:spcPts val="360"/>
              </a:spcBef>
              <a:buClr>
                <a:srgbClr val="FFCD00"/>
              </a:buClr>
              <a:buSzPct val="100000"/>
              <a:buFont typeface="Quattrocento Sans"/>
              <a:defRPr sz="1800">
                <a:latin typeface="Quattrocento Sans"/>
                <a:ea typeface="Quattrocento Sans"/>
                <a:cs typeface="Quattrocento Sans"/>
                <a:sym typeface="Quattrocento Sans"/>
              </a:defRPr>
            </a:lvl6pPr>
            <a:lvl7pPr lvl="6">
              <a:spcBef>
                <a:spcPts val="360"/>
              </a:spcBef>
              <a:buClr>
                <a:srgbClr val="FFCD00"/>
              </a:buClr>
              <a:buSzPct val="100000"/>
              <a:buFont typeface="Quattrocento Sans"/>
              <a:defRPr sz="1800">
                <a:latin typeface="Quattrocento Sans"/>
                <a:ea typeface="Quattrocento Sans"/>
                <a:cs typeface="Quattrocento Sans"/>
                <a:sym typeface="Quattrocento Sans"/>
              </a:defRPr>
            </a:lvl7pPr>
            <a:lvl8pPr lvl="7">
              <a:spcBef>
                <a:spcPts val="360"/>
              </a:spcBef>
              <a:buClr>
                <a:srgbClr val="FFCD00"/>
              </a:buClr>
              <a:buSzPct val="100000"/>
              <a:buFont typeface="Quattrocento Sans"/>
              <a:defRPr sz="1800">
                <a:latin typeface="Quattrocento Sans"/>
                <a:ea typeface="Quattrocento Sans"/>
                <a:cs typeface="Quattrocento Sans"/>
                <a:sym typeface="Quattrocento Sans"/>
              </a:defRPr>
            </a:lvl8pPr>
            <a:lvl9pPr lvl="8">
              <a:spcBef>
                <a:spcPts val="360"/>
              </a:spcBef>
              <a:buClr>
                <a:srgbClr val="FFCD00"/>
              </a:buClr>
              <a:buSzPct val="100000"/>
              <a:buFont typeface="Quattrocento Sans"/>
              <a:defRPr sz="1800">
                <a:latin typeface="Quattrocento Sans"/>
                <a:ea typeface="Quattrocento Sans"/>
                <a:cs typeface="Quattrocento Sans"/>
                <a:sym typeface="Quattrocento Sans"/>
              </a:defRPr>
            </a:lvl9pPr>
          </a:lstStyle>
          <a:p>
            <a:endParaRPr/>
          </a:p>
        </p:txBody>
      </p:sp>
      <p:sp>
        <p:nvSpPr>
          <p:cNvPr id="7" name="Shape 7"/>
          <p:cNvSpPr txBox="1">
            <a:spLocks noGrp="1"/>
          </p:cNvSpPr>
          <p:nvPr>
            <p:ph type="title"/>
          </p:nvPr>
        </p:nvSpPr>
        <p:spPr>
          <a:xfrm>
            <a:off x="1381250" y="937116"/>
            <a:ext cx="6809700" cy="435599"/>
          </a:xfrm>
          <a:prstGeom prst="rect">
            <a:avLst/>
          </a:prstGeom>
          <a:noFill/>
          <a:ln>
            <a:noFill/>
          </a:ln>
        </p:spPr>
        <p:txBody>
          <a:bodyPr lIns="91425" tIns="91425" rIns="91425" bIns="91425" anchor="ctr" anchorCtr="0"/>
          <a:lstStyle>
            <a:lvl1pPr lvl="0">
              <a:spcBef>
                <a:spcPts val="0"/>
              </a:spcBef>
              <a:buSzPct val="100000"/>
              <a:buFont typeface="Lora"/>
              <a:buNone/>
              <a:defRPr sz="2000" b="1">
                <a:latin typeface="Lora"/>
                <a:ea typeface="Lora"/>
                <a:cs typeface="Lora"/>
                <a:sym typeface="Lora"/>
              </a:defRPr>
            </a:lvl1pPr>
            <a:lvl2pPr lvl="1">
              <a:spcBef>
                <a:spcPts val="0"/>
              </a:spcBef>
              <a:buSzPct val="100000"/>
              <a:buFont typeface="Lora"/>
              <a:buNone/>
              <a:defRPr sz="2000" b="1">
                <a:latin typeface="Lora"/>
                <a:ea typeface="Lora"/>
                <a:cs typeface="Lora"/>
                <a:sym typeface="Lora"/>
              </a:defRPr>
            </a:lvl2pPr>
            <a:lvl3pPr lvl="2">
              <a:spcBef>
                <a:spcPts val="0"/>
              </a:spcBef>
              <a:buSzPct val="100000"/>
              <a:buFont typeface="Lora"/>
              <a:buNone/>
              <a:defRPr sz="2000" b="1">
                <a:latin typeface="Lora"/>
                <a:ea typeface="Lora"/>
                <a:cs typeface="Lora"/>
                <a:sym typeface="Lora"/>
              </a:defRPr>
            </a:lvl3pPr>
            <a:lvl4pPr lvl="3">
              <a:spcBef>
                <a:spcPts val="0"/>
              </a:spcBef>
              <a:buSzPct val="100000"/>
              <a:buFont typeface="Lora"/>
              <a:buNone/>
              <a:defRPr sz="2000" b="1">
                <a:latin typeface="Lora"/>
                <a:ea typeface="Lora"/>
                <a:cs typeface="Lora"/>
                <a:sym typeface="Lora"/>
              </a:defRPr>
            </a:lvl4pPr>
            <a:lvl5pPr lvl="4">
              <a:spcBef>
                <a:spcPts val="0"/>
              </a:spcBef>
              <a:buSzPct val="100000"/>
              <a:buFont typeface="Lora"/>
              <a:buNone/>
              <a:defRPr sz="2000" b="1">
                <a:latin typeface="Lora"/>
                <a:ea typeface="Lora"/>
                <a:cs typeface="Lora"/>
                <a:sym typeface="Lora"/>
              </a:defRPr>
            </a:lvl5pPr>
            <a:lvl6pPr lvl="5">
              <a:spcBef>
                <a:spcPts val="0"/>
              </a:spcBef>
              <a:buSzPct val="100000"/>
              <a:buFont typeface="Lora"/>
              <a:buNone/>
              <a:defRPr sz="2000" b="1">
                <a:latin typeface="Lora"/>
                <a:ea typeface="Lora"/>
                <a:cs typeface="Lora"/>
                <a:sym typeface="Lora"/>
              </a:defRPr>
            </a:lvl6pPr>
            <a:lvl7pPr lvl="6">
              <a:spcBef>
                <a:spcPts val="0"/>
              </a:spcBef>
              <a:buSzPct val="100000"/>
              <a:buFont typeface="Lora"/>
              <a:buNone/>
              <a:defRPr sz="2000" b="1">
                <a:latin typeface="Lora"/>
                <a:ea typeface="Lora"/>
                <a:cs typeface="Lora"/>
                <a:sym typeface="Lora"/>
              </a:defRPr>
            </a:lvl7pPr>
            <a:lvl8pPr lvl="7">
              <a:spcBef>
                <a:spcPts val="0"/>
              </a:spcBef>
              <a:buSzPct val="100000"/>
              <a:buFont typeface="Lora"/>
              <a:buNone/>
              <a:defRPr sz="2000" b="1">
                <a:latin typeface="Lora"/>
                <a:ea typeface="Lora"/>
                <a:cs typeface="Lora"/>
                <a:sym typeface="Lora"/>
              </a:defRPr>
            </a:lvl8pPr>
            <a:lvl9pPr lvl="8">
              <a:spcBef>
                <a:spcPts val="0"/>
              </a:spcBef>
              <a:buSzPct val="100000"/>
              <a:buFont typeface="Lora"/>
              <a:buNone/>
              <a:defRPr sz="2000" b="1">
                <a:latin typeface="Lora"/>
                <a:ea typeface="Lora"/>
                <a:cs typeface="Lora"/>
                <a:sym typeface="Lora"/>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6"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gi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hyperlink" Target="https://github.com/tensorflow/tfjs"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61"/>
          <p:cNvSpPr txBox="1">
            <a:spLocks/>
          </p:cNvSpPr>
          <p:nvPr/>
        </p:nvSpPr>
        <p:spPr>
          <a:xfrm>
            <a:off x="0" y="89379"/>
            <a:ext cx="9144000" cy="693454"/>
          </a:xfrm>
          <a:prstGeom prst="rect">
            <a:avLst/>
          </a:prstGeom>
        </p:spPr>
        <p:style>
          <a:lnRef idx="2">
            <a:schemeClr val="accent2"/>
          </a:lnRef>
          <a:fillRef idx="1">
            <a:schemeClr val="lt1"/>
          </a:fillRef>
          <a:effectRef idx="0">
            <a:schemeClr val="accent2"/>
          </a:effectRef>
          <a:fontRef idx="minor">
            <a:schemeClr val="dk1"/>
          </a:fontRef>
        </p:style>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chemeClr val="dk1"/>
                </a:solidFill>
                <a:latin typeface="+mn-lt"/>
                <a:ea typeface="+mn-ea"/>
                <a:cs typeface="+mn-cs"/>
                <a:sym typeface="Arial"/>
                <a:rtl val="0"/>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 sz="2800" b="1" dirty="0">
                <a:latin typeface="Lora" charset="0"/>
              </a:rPr>
              <a:t>Báo cáo : Đồ án tốt nghiệp</a:t>
            </a:r>
          </a:p>
        </p:txBody>
      </p:sp>
      <p:sp>
        <p:nvSpPr>
          <p:cNvPr id="5" name="Text Placeholder 2"/>
          <p:cNvSpPr txBox="1">
            <a:spLocks/>
          </p:cNvSpPr>
          <p:nvPr/>
        </p:nvSpPr>
        <p:spPr>
          <a:xfrm>
            <a:off x="704626" y="1721428"/>
            <a:ext cx="7734747" cy="1947684"/>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a:lstStyle>
          <a:p>
            <a:r>
              <a:rPr lang="en-US" dirty="0" err="1">
                <a:latin typeface="Arial" pitchFamily="34" charset="0"/>
                <a:cs typeface="Arial" pitchFamily="34" charset="0"/>
              </a:rPr>
              <a:t>Đề</a:t>
            </a:r>
            <a:r>
              <a:rPr lang="en-US" dirty="0">
                <a:latin typeface="Arial" pitchFamily="34" charset="0"/>
                <a:cs typeface="Arial" pitchFamily="34" charset="0"/>
              </a:rPr>
              <a:t> </a:t>
            </a:r>
            <a:r>
              <a:rPr lang="en-US" dirty="0" err="1">
                <a:latin typeface="Arial" pitchFamily="34" charset="0"/>
                <a:cs typeface="Arial" pitchFamily="34" charset="0"/>
              </a:rPr>
              <a:t>tài</a:t>
            </a:r>
            <a:r>
              <a:rPr lang="en-US" dirty="0">
                <a:latin typeface="Arial" pitchFamily="34" charset="0"/>
                <a:cs typeface="Arial" pitchFamily="34" charset="0"/>
              </a:rPr>
              <a:t>: </a:t>
            </a:r>
            <a:r>
              <a:rPr lang="en-US" dirty="0" err="1">
                <a:latin typeface="Arial" pitchFamily="34" charset="0"/>
                <a:cs typeface="Arial" pitchFamily="34" charset="0"/>
              </a:rPr>
              <a:t>Xây</a:t>
            </a:r>
            <a:r>
              <a:rPr lang="en-US" dirty="0">
                <a:latin typeface="Arial" pitchFamily="34" charset="0"/>
                <a:cs typeface="Arial" pitchFamily="34" charset="0"/>
              </a:rPr>
              <a:t> </a:t>
            </a:r>
            <a:r>
              <a:rPr lang="en-US" dirty="0" err="1">
                <a:latin typeface="Arial" pitchFamily="34" charset="0"/>
                <a:cs typeface="Arial" pitchFamily="34" charset="0"/>
              </a:rPr>
              <a:t>dựng</a:t>
            </a:r>
            <a:r>
              <a:rPr lang="en-US" dirty="0">
                <a:latin typeface="Arial" pitchFamily="34" charset="0"/>
                <a:cs typeface="Arial" pitchFamily="34" charset="0"/>
              </a:rPr>
              <a:t> </a:t>
            </a:r>
            <a:r>
              <a:rPr lang="en-US" dirty="0" err="1">
                <a:latin typeface="Arial" pitchFamily="34" charset="0"/>
                <a:cs typeface="Arial" pitchFamily="34" charset="0"/>
              </a:rPr>
              <a:t>hê</a:t>
            </a:r>
            <a:r>
              <a:rPr lang="en-US" dirty="0">
                <a:latin typeface="Arial" pitchFamily="34" charset="0"/>
                <a:cs typeface="Arial" pitchFamily="34" charset="0"/>
              </a:rPr>
              <a:t>̣ </a:t>
            </a:r>
            <a:r>
              <a:rPr lang="en-US" dirty="0" err="1">
                <a:latin typeface="Arial" pitchFamily="34" charset="0"/>
                <a:cs typeface="Arial" pitchFamily="34" charset="0"/>
              </a:rPr>
              <a:t>thống</a:t>
            </a:r>
            <a:r>
              <a:rPr lang="en-US" dirty="0">
                <a:latin typeface="Arial" pitchFamily="34" charset="0"/>
                <a:cs typeface="Arial" pitchFamily="34" charset="0"/>
              </a:rPr>
              <a:t> </a:t>
            </a:r>
            <a:r>
              <a:rPr lang="en-US" dirty="0" err="1">
                <a:latin typeface="Arial" pitchFamily="34" charset="0"/>
                <a:cs typeface="Arial" pitchFamily="34" charset="0"/>
              </a:rPr>
              <a:t>tư</a:t>
            </a:r>
            <a:r>
              <a:rPr lang="en-US" dirty="0">
                <a:latin typeface="Arial" pitchFamily="34" charset="0"/>
                <a:cs typeface="Arial" pitchFamily="34" charset="0"/>
              </a:rPr>
              <a:t>̣ </a:t>
            </a:r>
            <a:r>
              <a:rPr lang="en-US" dirty="0" err="1">
                <a:latin typeface="Arial" pitchFamily="34" charset="0"/>
                <a:cs typeface="Arial" pitchFamily="34" charset="0"/>
              </a:rPr>
              <a:t>động</a:t>
            </a:r>
            <a:r>
              <a:rPr lang="en-US" dirty="0">
                <a:latin typeface="Arial" pitchFamily="34" charset="0"/>
                <a:cs typeface="Arial" pitchFamily="34" charset="0"/>
              </a:rPr>
              <a:t> </a:t>
            </a:r>
            <a:r>
              <a:rPr lang="en-US" dirty="0" err="1">
                <a:latin typeface="Arial" pitchFamily="34" charset="0"/>
                <a:cs typeface="Arial" pitchFamily="34" charset="0"/>
              </a:rPr>
              <a:t>thu</a:t>
            </a:r>
            <a:r>
              <a:rPr lang="en-US" dirty="0">
                <a:latin typeface="Arial" pitchFamily="34" charset="0"/>
                <a:cs typeface="Arial" pitchFamily="34" charset="0"/>
              </a:rPr>
              <a:t> </a:t>
            </a:r>
            <a:r>
              <a:rPr lang="en-US" dirty="0" err="1">
                <a:latin typeface="Arial" pitchFamily="34" charset="0"/>
                <a:cs typeface="Arial" pitchFamily="34" charset="0"/>
              </a:rPr>
              <a:t>thập</a:t>
            </a:r>
            <a:r>
              <a:rPr lang="en-US" dirty="0">
                <a:latin typeface="Arial" pitchFamily="34" charset="0"/>
                <a:cs typeface="Arial" pitchFamily="34" charset="0"/>
              </a:rPr>
              <a:t> </a:t>
            </a:r>
            <a:r>
              <a:rPr lang="en-US" dirty="0" err="1">
                <a:latin typeface="Arial" pitchFamily="34" charset="0"/>
                <a:cs typeface="Arial" pitchFamily="34" charset="0"/>
              </a:rPr>
              <a:t>dư</a:t>
            </a:r>
            <a:r>
              <a:rPr lang="en-US" dirty="0">
                <a:latin typeface="Arial" pitchFamily="34" charset="0"/>
                <a:cs typeface="Arial" pitchFamily="34" charset="0"/>
              </a:rPr>
              <a:t>̃ </a:t>
            </a:r>
            <a:r>
              <a:rPr lang="en-US" dirty="0" err="1">
                <a:latin typeface="Arial" pitchFamily="34" charset="0"/>
                <a:cs typeface="Arial" pitchFamily="34" charset="0"/>
              </a:rPr>
              <a:t>liệu</a:t>
            </a:r>
            <a:r>
              <a:rPr lang="en-US" dirty="0">
                <a:latin typeface="Arial" pitchFamily="34" charset="0"/>
                <a:cs typeface="Arial" pitchFamily="34" charset="0"/>
              </a:rPr>
              <a:t> </a:t>
            </a:r>
            <a:r>
              <a:rPr lang="en-US" dirty="0" err="1">
                <a:latin typeface="Arial" pitchFamily="34" charset="0"/>
                <a:cs typeface="Arial" pitchFamily="34" charset="0"/>
              </a:rPr>
              <a:t>va</a:t>
            </a:r>
            <a:r>
              <a:rPr lang="en-US" dirty="0">
                <a:latin typeface="Arial" pitchFamily="34" charset="0"/>
                <a:cs typeface="Arial" pitchFamily="34" charset="0"/>
              </a:rPr>
              <a:t>̀ </a:t>
            </a:r>
            <a:r>
              <a:rPr lang="en-US" dirty="0" err="1">
                <a:latin typeface="Arial" pitchFamily="34" charset="0"/>
                <a:cs typeface="Arial" pitchFamily="34" charset="0"/>
              </a:rPr>
              <a:t>quản</a:t>
            </a:r>
            <a:r>
              <a:rPr lang="en-US" dirty="0">
                <a:latin typeface="Arial" pitchFamily="34" charset="0"/>
                <a:cs typeface="Arial" pitchFamily="34" charset="0"/>
              </a:rPr>
              <a:t> </a:t>
            </a:r>
            <a:r>
              <a:rPr lang="en-US" dirty="0" err="1">
                <a:latin typeface="Arial" pitchFamily="34" charset="0"/>
                <a:cs typeface="Arial" pitchFamily="34" charset="0"/>
              </a:rPr>
              <a:t>ly</a:t>
            </a:r>
            <a:r>
              <a:rPr lang="en-US" dirty="0">
                <a:latin typeface="Arial" pitchFamily="34" charset="0"/>
                <a:cs typeface="Arial" pitchFamily="34" charset="0"/>
              </a:rPr>
              <a:t>́ </a:t>
            </a:r>
            <a:r>
              <a:rPr lang="en-US" dirty="0" err="1">
                <a:latin typeface="Arial" pitchFamily="34" charset="0"/>
                <a:cs typeface="Arial" pitchFamily="34" charset="0"/>
              </a:rPr>
              <a:t>giấy</a:t>
            </a:r>
            <a:r>
              <a:rPr lang="en-US" dirty="0">
                <a:latin typeface="Arial" pitchFamily="34" charset="0"/>
                <a:cs typeface="Arial" pitchFamily="34" charset="0"/>
              </a:rPr>
              <a:t> </a:t>
            </a:r>
            <a:r>
              <a:rPr lang="en-US" dirty="0" err="1">
                <a:latin typeface="Arial" pitchFamily="34" charset="0"/>
                <a:cs typeface="Arial" pitchFamily="34" charset="0"/>
              </a:rPr>
              <a:t>tơ</a:t>
            </a:r>
            <a:r>
              <a:rPr lang="en-US" dirty="0">
                <a:latin typeface="Arial" pitchFamily="34" charset="0"/>
                <a:cs typeface="Arial" pitchFamily="34" charset="0"/>
              </a:rPr>
              <a:t>̀ </a:t>
            </a:r>
            <a:r>
              <a:rPr lang="en-US" dirty="0" err="1">
                <a:latin typeface="Arial" pitchFamily="34" charset="0"/>
                <a:cs typeface="Arial" pitchFamily="34" charset="0"/>
              </a:rPr>
              <a:t>tùy</a:t>
            </a:r>
            <a:r>
              <a:rPr lang="en-US" dirty="0">
                <a:latin typeface="Arial" pitchFamily="34" charset="0"/>
                <a:cs typeface="Arial" pitchFamily="34" charset="0"/>
              </a:rPr>
              <a:t> </a:t>
            </a:r>
            <a:r>
              <a:rPr lang="en-US" dirty="0" err="1">
                <a:latin typeface="Arial" pitchFamily="34" charset="0"/>
                <a:cs typeface="Arial" pitchFamily="34" charset="0"/>
              </a:rPr>
              <a:t>thân</a:t>
            </a:r>
            <a:endParaRPr lang="en-US" dirty="0">
              <a:latin typeface="Arial" pitchFamily="34" charset="0"/>
              <a:cs typeface="Arial" pitchFamily="34" charset="0"/>
            </a:endParaRPr>
          </a:p>
          <a:p>
            <a:endParaRPr lang="en-US" dirty="0">
              <a:latin typeface="Arial" pitchFamily="34" charset="0"/>
              <a:cs typeface="Arial" pitchFamily="34" charset="0"/>
            </a:endParaRPr>
          </a:p>
          <a:p>
            <a:r>
              <a:rPr lang="en-US" dirty="0" err="1">
                <a:latin typeface="Arial" pitchFamily="34" charset="0"/>
                <a:cs typeface="Arial" pitchFamily="34" charset="0"/>
              </a:rPr>
              <a:t>Sinh</a:t>
            </a:r>
            <a:r>
              <a:rPr lang="en-US" dirty="0">
                <a:latin typeface="Arial" pitchFamily="34" charset="0"/>
                <a:cs typeface="Arial" pitchFamily="34" charset="0"/>
              </a:rPr>
              <a:t> </a:t>
            </a:r>
            <a:r>
              <a:rPr lang="en-US" dirty="0" err="1">
                <a:latin typeface="Arial" pitchFamily="34" charset="0"/>
                <a:cs typeface="Arial" pitchFamily="34" charset="0"/>
              </a:rPr>
              <a:t>viên</a:t>
            </a:r>
            <a:r>
              <a:rPr lang="en-US" dirty="0">
                <a:latin typeface="Arial" pitchFamily="34" charset="0"/>
                <a:cs typeface="Arial" pitchFamily="34" charset="0"/>
              </a:rPr>
              <a:t>: Phan Kim </a:t>
            </a:r>
            <a:r>
              <a:rPr lang="en-US" dirty="0" err="1">
                <a:latin typeface="Arial" pitchFamily="34" charset="0"/>
                <a:cs typeface="Arial" pitchFamily="34" charset="0"/>
              </a:rPr>
              <a:t>Tuân</a:t>
            </a:r>
            <a:endParaRPr lang="en-US" dirty="0">
              <a:latin typeface="Arial" pitchFamily="34" charset="0"/>
              <a:cs typeface="Arial" pitchFamily="34" charset="0"/>
            </a:endParaRPr>
          </a:p>
          <a:p>
            <a:endParaRPr lang="en-US" dirty="0">
              <a:latin typeface="Arial" pitchFamily="34" charset="0"/>
              <a:cs typeface="Arial" pitchFamily="34" charset="0"/>
            </a:endParaRPr>
          </a:p>
          <a:p>
            <a:r>
              <a:rPr lang="en-US" dirty="0">
                <a:latin typeface="Arial" pitchFamily="34" charset="0"/>
                <a:cs typeface="Arial" pitchFamily="34" charset="0"/>
              </a:rPr>
              <a:t>Mã </a:t>
            </a:r>
            <a:r>
              <a:rPr lang="en-US" dirty="0" err="1">
                <a:latin typeface="Arial" pitchFamily="34" charset="0"/>
                <a:cs typeface="Arial" pitchFamily="34" charset="0"/>
              </a:rPr>
              <a:t>sinh</a:t>
            </a:r>
            <a:r>
              <a:rPr lang="en-US" dirty="0">
                <a:latin typeface="Arial" pitchFamily="34" charset="0"/>
                <a:cs typeface="Arial" pitchFamily="34" charset="0"/>
              </a:rPr>
              <a:t> </a:t>
            </a:r>
            <a:r>
              <a:rPr lang="en-US" dirty="0" err="1">
                <a:latin typeface="Arial" pitchFamily="34" charset="0"/>
                <a:cs typeface="Arial" pitchFamily="34" charset="0"/>
              </a:rPr>
              <a:t>viên</a:t>
            </a:r>
            <a:r>
              <a:rPr lang="en-US" dirty="0">
                <a:latin typeface="Arial" pitchFamily="34" charset="0"/>
                <a:cs typeface="Arial" pitchFamily="34" charset="0"/>
              </a:rPr>
              <a:t>: DTC16HD4801030001</a:t>
            </a:r>
          </a:p>
          <a:p>
            <a:endParaRPr lang="en-US" dirty="0">
              <a:latin typeface="Arial" pitchFamily="34" charset="0"/>
              <a:cs typeface="Arial" pitchFamily="34" charset="0"/>
            </a:endParaRPr>
          </a:p>
          <a:p>
            <a:r>
              <a:rPr lang="en-US" dirty="0">
                <a:latin typeface="Arial" pitchFamily="34" charset="0"/>
                <a:cs typeface="Arial" pitchFamily="34" charset="0"/>
              </a:rPr>
              <a:t>GV </a:t>
            </a:r>
            <a:r>
              <a:rPr lang="en-US" dirty="0" err="1">
                <a:latin typeface="Arial" pitchFamily="34" charset="0"/>
                <a:cs typeface="Arial" pitchFamily="34" charset="0"/>
              </a:rPr>
              <a:t>hướng</a:t>
            </a:r>
            <a:r>
              <a:rPr lang="en-US" dirty="0">
                <a:latin typeface="Arial" pitchFamily="34" charset="0"/>
                <a:cs typeface="Arial" pitchFamily="34" charset="0"/>
              </a:rPr>
              <a:t> </a:t>
            </a:r>
            <a:r>
              <a:rPr lang="en-US" dirty="0" err="1">
                <a:latin typeface="Arial" pitchFamily="34" charset="0"/>
                <a:cs typeface="Arial" pitchFamily="34" charset="0"/>
              </a:rPr>
              <a:t>dẫn</a:t>
            </a:r>
            <a:r>
              <a:rPr lang="en-US" dirty="0">
                <a:latin typeface="Arial" pitchFamily="34" charset="0"/>
                <a:cs typeface="Arial" pitchFamily="34" charset="0"/>
              </a:rPr>
              <a:t>: </a:t>
            </a:r>
            <a:r>
              <a:rPr lang="vi-VN" dirty="0">
                <a:latin typeface="Arial" pitchFamily="34" charset="0"/>
                <a:cs typeface="Arial" pitchFamily="34" charset="0"/>
              </a:rPr>
              <a:t>T</a:t>
            </a:r>
            <a:r>
              <a:rPr lang="en-US" dirty="0" err="1">
                <a:latin typeface="Arial" pitchFamily="34" charset="0"/>
                <a:cs typeface="Arial" pitchFamily="34" charset="0"/>
              </a:rPr>
              <a:t>hs</a:t>
            </a:r>
            <a:r>
              <a:rPr lang="en-US" dirty="0">
                <a:latin typeface="Arial" pitchFamily="34" charset="0"/>
                <a:cs typeface="Arial" pitchFamily="34" charset="0"/>
              </a:rPr>
              <a:t>. </a:t>
            </a:r>
            <a:r>
              <a:rPr lang="en-US" dirty="0" err="1">
                <a:latin typeface="Arial" pitchFamily="34" charset="0"/>
                <a:cs typeface="Arial" pitchFamily="34" charset="0"/>
              </a:rPr>
              <a:t>Nguyễn</a:t>
            </a:r>
            <a:r>
              <a:rPr lang="en-US" dirty="0">
                <a:latin typeface="Arial" pitchFamily="34" charset="0"/>
                <a:cs typeface="Arial" pitchFamily="34" charset="0"/>
              </a:rPr>
              <a:t> </a:t>
            </a:r>
            <a:r>
              <a:rPr lang="en-US" dirty="0" err="1">
                <a:latin typeface="Arial" pitchFamily="34" charset="0"/>
                <a:cs typeface="Arial" pitchFamily="34" charset="0"/>
              </a:rPr>
              <a:t>Thi</a:t>
            </a:r>
            <a:r>
              <a:rPr lang="en-US" dirty="0">
                <a:latin typeface="Arial" pitchFamily="34" charset="0"/>
                <a:cs typeface="Arial" pitchFamily="34" charset="0"/>
              </a:rPr>
              <a:t>̣ Dung</a:t>
            </a:r>
          </a:p>
          <a:p>
            <a:endParaRPr lang="en-US" dirty="0">
              <a:latin typeface="Arial" pitchFamily="34" charset="0"/>
              <a:cs typeface="Arial" pitchFamily="34" charset="0"/>
            </a:endParaRPr>
          </a:p>
        </p:txBody>
      </p:sp>
    </p:spTree>
    <p:extLst>
      <p:ext uri="{BB962C8B-B14F-4D97-AF65-F5344CB8AC3E}">
        <p14:creationId xmlns:p14="http://schemas.microsoft.com/office/powerpoint/2010/main" val="959185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
          <p:cNvSpPr txBox="1">
            <a:spLocks noChangeArrowheads="1"/>
          </p:cNvSpPr>
          <p:nvPr/>
        </p:nvSpPr>
        <p:spPr bwMode="auto">
          <a:xfrm>
            <a:off x="2710461" y="155288"/>
            <a:ext cx="3619901" cy="584775"/>
          </a:xfrm>
          <a:prstGeom prst="rect">
            <a:avLst/>
          </a:prstGeom>
          <a:noFill/>
          <a:ln w="9525">
            <a:noFill/>
            <a:miter lim="800000"/>
            <a:headEnd/>
            <a:tailEnd/>
          </a:ln>
        </p:spPr>
        <p:txBody>
          <a:bodyPr wrap="none" anchor="ctr">
            <a:spAutoFit/>
          </a:bodyPr>
          <a:lstStyle/>
          <a:p>
            <a:pPr algn="ctr"/>
            <a:r>
              <a:rPr lang="en-US" sz="3200" b="1" dirty="0" err="1">
                <a:solidFill>
                  <a:schemeClr val="tx1"/>
                </a:solidFill>
                <a:latin typeface="Arial" pitchFamily="34" charset="0"/>
                <a:ea typeface="Verdana" pitchFamily="34" charset="0"/>
                <a:cs typeface="Arial" pitchFamily="34" charset="0"/>
              </a:rPr>
              <a:t>Nội</a:t>
            </a:r>
            <a:r>
              <a:rPr lang="en-US" sz="3200" b="1" dirty="0">
                <a:solidFill>
                  <a:schemeClr val="tx1"/>
                </a:solidFill>
                <a:latin typeface="Arial" pitchFamily="34" charset="0"/>
                <a:ea typeface="Verdana" pitchFamily="34" charset="0"/>
                <a:cs typeface="Arial" pitchFamily="34" charset="0"/>
              </a:rPr>
              <a:t> dung </a:t>
            </a:r>
            <a:r>
              <a:rPr lang="en-US" sz="3200" b="1" dirty="0" err="1">
                <a:solidFill>
                  <a:schemeClr val="tx1"/>
                </a:solidFill>
                <a:latin typeface="Arial" pitchFamily="34" charset="0"/>
                <a:ea typeface="Verdana" pitchFamily="34" charset="0"/>
                <a:cs typeface="Arial" pitchFamily="34" charset="0"/>
              </a:rPr>
              <a:t>báo</a:t>
            </a:r>
            <a:r>
              <a:rPr lang="en-US" sz="3200" b="1" dirty="0">
                <a:solidFill>
                  <a:schemeClr val="tx1"/>
                </a:solidFill>
                <a:latin typeface="Arial" pitchFamily="34" charset="0"/>
                <a:ea typeface="Verdana" pitchFamily="34" charset="0"/>
                <a:cs typeface="Arial" pitchFamily="34" charset="0"/>
              </a:rPr>
              <a:t> </a:t>
            </a:r>
            <a:r>
              <a:rPr lang="en-US" sz="3200" b="1" dirty="0" err="1">
                <a:solidFill>
                  <a:schemeClr val="tx1"/>
                </a:solidFill>
                <a:latin typeface="Arial" pitchFamily="34" charset="0"/>
                <a:ea typeface="Verdana" pitchFamily="34" charset="0"/>
                <a:cs typeface="Arial" pitchFamily="34" charset="0"/>
              </a:rPr>
              <a:t>cáo</a:t>
            </a:r>
            <a:endParaRPr lang="en-US" sz="3200" b="1" dirty="0">
              <a:solidFill>
                <a:schemeClr val="tx1"/>
              </a:solidFill>
              <a:latin typeface="Arial" pitchFamily="34" charset="0"/>
              <a:ea typeface="Verdana" pitchFamily="34" charset="0"/>
              <a:cs typeface="Arial" pitchFamily="34" charset="0"/>
            </a:endParaRPr>
          </a:p>
        </p:txBody>
      </p:sp>
      <p:grpSp>
        <p:nvGrpSpPr>
          <p:cNvPr id="3" name="Group 12"/>
          <p:cNvGrpSpPr>
            <a:grpSpLocks/>
          </p:cNvGrpSpPr>
          <p:nvPr/>
        </p:nvGrpSpPr>
        <p:grpSpPr bwMode="auto">
          <a:xfrm>
            <a:off x="1320801" y="791766"/>
            <a:ext cx="6310313" cy="4024313"/>
            <a:chOff x="1365362" y="1190172"/>
            <a:chExt cx="6310086" cy="5366751"/>
          </a:xfrm>
        </p:grpSpPr>
        <p:grpSp>
          <p:nvGrpSpPr>
            <p:cNvPr id="4" name="Group 10"/>
            <p:cNvGrpSpPr>
              <a:grpSpLocks/>
            </p:cNvGrpSpPr>
            <p:nvPr/>
          </p:nvGrpSpPr>
          <p:grpSpPr bwMode="auto">
            <a:xfrm>
              <a:off x="1365362" y="1190172"/>
              <a:ext cx="6310086" cy="1748660"/>
              <a:chOff x="1728357" y="1304449"/>
              <a:chExt cx="5477985" cy="1518067"/>
            </a:xfrm>
          </p:grpSpPr>
          <p:grpSp>
            <p:nvGrpSpPr>
              <p:cNvPr id="23" name="Group 7"/>
              <p:cNvGrpSpPr>
                <a:grpSpLocks/>
              </p:cNvGrpSpPr>
              <p:nvPr/>
            </p:nvGrpSpPr>
            <p:grpSpPr bwMode="auto">
              <a:xfrm>
                <a:off x="1803761" y="1455420"/>
                <a:ext cx="5402581" cy="1367096"/>
                <a:chOff x="1803761" y="1455420"/>
                <a:chExt cx="5402581" cy="1367096"/>
              </a:xfrm>
            </p:grpSpPr>
            <p:pic>
              <p:nvPicPr>
                <p:cNvPr id="28" name="Picture 345" descr="shadow_1_m"/>
                <p:cNvPicPr>
                  <a:picLocks noChangeAspect="1" noChangeArrowheads="1"/>
                </p:cNvPicPr>
                <p:nvPr/>
              </p:nvPicPr>
              <p:blipFill>
                <a:blip r:embed="rId2"/>
                <a:srcRect t="1518" b="2"/>
                <a:stretch>
                  <a:fillRect/>
                </a:stretch>
              </p:blipFill>
              <p:spPr bwMode="gray">
                <a:xfrm>
                  <a:off x="1803761" y="2510102"/>
                  <a:ext cx="5402581" cy="312414"/>
                </a:xfrm>
                <a:prstGeom prst="rect">
                  <a:avLst/>
                </a:prstGeom>
                <a:noFill/>
                <a:ln w="9525">
                  <a:noFill/>
                  <a:miter lim="800000"/>
                  <a:headEnd/>
                  <a:tailEnd/>
                </a:ln>
              </p:spPr>
            </p:pic>
            <p:sp>
              <p:nvSpPr>
                <p:cNvPr id="29" name="Rectangle 28"/>
                <p:cNvSpPr/>
                <p:nvPr/>
              </p:nvSpPr>
              <p:spPr>
                <a:xfrm>
                  <a:off x="2286492" y="1454697"/>
                  <a:ext cx="4640094" cy="1250223"/>
                </a:xfrm>
                <a:prstGeom prst="rect">
                  <a:avLst/>
                </a:prstGeom>
                <a:solidFill>
                  <a:schemeClr val="accent3"/>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30" name="Rectangle 29"/>
                <p:cNvSpPr/>
                <p:nvPr/>
              </p:nvSpPr>
              <p:spPr>
                <a:xfrm>
                  <a:off x="2392606" y="1560834"/>
                  <a:ext cx="4443025" cy="1029677"/>
                </a:xfrm>
                <a:prstGeom prst="rect">
                  <a:avLst/>
                </a:prstGeom>
                <a:gradFill flip="none" rotWithShape="1">
                  <a:gsLst>
                    <a:gs pos="0">
                      <a:schemeClr val="bg1">
                        <a:shade val="30000"/>
                        <a:satMod val="115000"/>
                        <a:lumMod val="23000"/>
                        <a:lumOff val="77000"/>
                      </a:schemeClr>
                    </a:gs>
                    <a:gs pos="50000">
                      <a:schemeClr val="bg1">
                        <a:shade val="67500"/>
                        <a:satMod val="115000"/>
                        <a:lumMod val="33000"/>
                        <a:lumOff val="67000"/>
                      </a:schemeClr>
                    </a:gs>
                    <a:gs pos="100000">
                      <a:schemeClr val="bg1">
                        <a:shade val="100000"/>
                        <a:satMod val="115000"/>
                      </a:schemeClr>
                    </a:gs>
                  </a:gsLst>
                  <a:lin ang="27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grpSp>
            <p:nvGrpSpPr>
              <p:cNvPr id="24" name="Group 6"/>
              <p:cNvGrpSpPr>
                <a:grpSpLocks/>
              </p:cNvGrpSpPr>
              <p:nvPr/>
            </p:nvGrpSpPr>
            <p:grpSpPr bwMode="auto">
              <a:xfrm>
                <a:off x="1728357" y="1304449"/>
                <a:ext cx="2001385" cy="1320641"/>
                <a:chOff x="1728357" y="1304449"/>
                <a:chExt cx="2001385" cy="1320641"/>
              </a:xfrm>
            </p:grpSpPr>
            <p:sp>
              <p:nvSpPr>
                <p:cNvPr id="25" name="Right Triangle 24"/>
                <p:cNvSpPr/>
                <p:nvPr/>
              </p:nvSpPr>
              <p:spPr>
                <a:xfrm flipH="1">
                  <a:off x="2114228" y="2473345"/>
                  <a:ext cx="172264"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26" name="Right Triangle 25"/>
                <p:cNvSpPr/>
                <p:nvPr/>
              </p:nvSpPr>
              <p:spPr>
                <a:xfrm flipH="1">
                  <a:off x="3449616" y="1304449"/>
                  <a:ext cx="172263"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27" name="Trapezoid 2"/>
                <p:cNvSpPr/>
                <p:nvPr/>
              </p:nvSpPr>
              <p:spPr>
                <a:xfrm rot="19191503">
                  <a:off x="1728357" y="1570484"/>
                  <a:ext cx="2001014" cy="464526"/>
                </a:xfrm>
                <a:custGeom>
                  <a:avLst/>
                  <a:gdLst>
                    <a:gd name="connsiteX0" fmla="*/ 0 w 1828800"/>
                    <a:gd name="connsiteY0" fmla="*/ 457200 h 457200"/>
                    <a:gd name="connsiteX1" fmla="*/ 114300 w 1828800"/>
                    <a:gd name="connsiteY1" fmla="*/ 0 h 457200"/>
                    <a:gd name="connsiteX2" fmla="*/ 1714500 w 1828800"/>
                    <a:gd name="connsiteY2" fmla="*/ 0 h 457200"/>
                    <a:gd name="connsiteX3" fmla="*/ 1828800 w 1828800"/>
                    <a:gd name="connsiteY3" fmla="*/ 457200 h 457200"/>
                    <a:gd name="connsiteX4" fmla="*/ 0 w 1828800"/>
                    <a:gd name="connsiteY4" fmla="*/ 457200 h 457200"/>
                    <a:gd name="connsiteX0" fmla="*/ 0 w 1828800"/>
                    <a:gd name="connsiteY0" fmla="*/ 463642 h 463642"/>
                    <a:gd name="connsiteX1" fmla="*/ 402156 w 1828800"/>
                    <a:gd name="connsiteY1" fmla="*/ 0 h 463642"/>
                    <a:gd name="connsiteX2" fmla="*/ 1714500 w 1828800"/>
                    <a:gd name="connsiteY2" fmla="*/ 6442 h 463642"/>
                    <a:gd name="connsiteX3" fmla="*/ 1828800 w 1828800"/>
                    <a:gd name="connsiteY3" fmla="*/ 463642 h 463642"/>
                    <a:gd name="connsiteX4" fmla="*/ 0 w 1828800"/>
                    <a:gd name="connsiteY4" fmla="*/ 463642 h 463642"/>
                    <a:gd name="connsiteX0" fmla="*/ 0 w 2001385"/>
                    <a:gd name="connsiteY0" fmla="*/ 463642 h 463642"/>
                    <a:gd name="connsiteX1" fmla="*/ 402156 w 2001385"/>
                    <a:gd name="connsiteY1" fmla="*/ 0 h 463642"/>
                    <a:gd name="connsiteX2" fmla="*/ 1714500 w 2001385"/>
                    <a:gd name="connsiteY2" fmla="*/ 6442 h 463642"/>
                    <a:gd name="connsiteX3" fmla="*/ 2001385 w 2001385"/>
                    <a:gd name="connsiteY3" fmla="*/ 426441 h 463642"/>
                    <a:gd name="connsiteX4" fmla="*/ 0 w 2001385"/>
                    <a:gd name="connsiteY4" fmla="*/ 463642 h 463642"/>
                    <a:gd name="connsiteX0" fmla="*/ 0 w 2001385"/>
                    <a:gd name="connsiteY0" fmla="*/ 463642 h 463642"/>
                    <a:gd name="connsiteX1" fmla="*/ 402156 w 2001385"/>
                    <a:gd name="connsiteY1" fmla="*/ 0 h 463642"/>
                    <a:gd name="connsiteX2" fmla="*/ 1514076 w 2001385"/>
                    <a:gd name="connsiteY2" fmla="*/ 7706 h 463642"/>
                    <a:gd name="connsiteX3" fmla="*/ 2001385 w 2001385"/>
                    <a:gd name="connsiteY3" fmla="*/ 426441 h 463642"/>
                    <a:gd name="connsiteX4" fmla="*/ 0 w 2001385"/>
                    <a:gd name="connsiteY4" fmla="*/ 463642 h 46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1385" h="463642">
                      <a:moveTo>
                        <a:pt x="0" y="463642"/>
                      </a:moveTo>
                      <a:lnTo>
                        <a:pt x="402156" y="0"/>
                      </a:lnTo>
                      <a:lnTo>
                        <a:pt x="1514076" y="7706"/>
                      </a:lnTo>
                      <a:lnTo>
                        <a:pt x="2001385" y="426441"/>
                      </a:lnTo>
                      <a:lnTo>
                        <a:pt x="0" y="463642"/>
                      </a:lnTo>
                      <a:close/>
                    </a:path>
                  </a:pathLst>
                </a:custGeom>
                <a:gradFill flip="none" rotWithShape="1">
                  <a:gsLst>
                    <a:gs pos="0">
                      <a:schemeClr val="bg1">
                        <a:shade val="30000"/>
                        <a:satMod val="115000"/>
                        <a:lumMod val="67000"/>
                        <a:lumOff val="33000"/>
                      </a:schemeClr>
                    </a:gs>
                    <a:gs pos="42000">
                      <a:schemeClr val="bg1">
                        <a:shade val="67500"/>
                        <a:satMod val="115000"/>
                        <a:lumMod val="38000"/>
                        <a:lumOff val="62000"/>
                      </a:schemeClr>
                    </a:gs>
                    <a:gs pos="84000">
                      <a:schemeClr val="bg1">
                        <a:lumMod val="95000"/>
                        <a:shade val="100000"/>
                        <a:satMod val="115000"/>
                      </a:schemeClr>
                    </a:gs>
                  </a:gsLst>
                  <a:lin ang="3600000" scaled="0"/>
                  <a:tileRect/>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grpSp>
        <p:grpSp>
          <p:nvGrpSpPr>
            <p:cNvPr id="5" name="Group 46"/>
            <p:cNvGrpSpPr>
              <a:grpSpLocks/>
            </p:cNvGrpSpPr>
            <p:nvPr/>
          </p:nvGrpSpPr>
          <p:grpSpPr bwMode="auto">
            <a:xfrm>
              <a:off x="1365362" y="3004323"/>
              <a:ext cx="6310086" cy="1748660"/>
              <a:chOff x="1728357" y="1304449"/>
              <a:chExt cx="5477985" cy="1518067"/>
            </a:xfrm>
          </p:grpSpPr>
          <p:grpSp>
            <p:nvGrpSpPr>
              <p:cNvPr id="15" name="Group 49"/>
              <p:cNvGrpSpPr>
                <a:grpSpLocks/>
              </p:cNvGrpSpPr>
              <p:nvPr/>
            </p:nvGrpSpPr>
            <p:grpSpPr bwMode="auto">
              <a:xfrm>
                <a:off x="1803761" y="1455420"/>
                <a:ext cx="5402581" cy="1367096"/>
                <a:chOff x="1803761" y="1455420"/>
                <a:chExt cx="5402581" cy="1367096"/>
              </a:xfrm>
            </p:grpSpPr>
            <p:pic>
              <p:nvPicPr>
                <p:cNvPr id="20" name="Picture 345" descr="shadow_1_m"/>
                <p:cNvPicPr>
                  <a:picLocks noChangeAspect="1" noChangeArrowheads="1"/>
                </p:cNvPicPr>
                <p:nvPr/>
              </p:nvPicPr>
              <p:blipFill>
                <a:blip r:embed="rId2"/>
                <a:srcRect t="1518" b="2"/>
                <a:stretch>
                  <a:fillRect/>
                </a:stretch>
              </p:blipFill>
              <p:spPr bwMode="gray">
                <a:xfrm>
                  <a:off x="1803761" y="2510102"/>
                  <a:ext cx="5402581" cy="312414"/>
                </a:xfrm>
                <a:prstGeom prst="rect">
                  <a:avLst/>
                </a:prstGeom>
                <a:noFill/>
                <a:ln w="9525">
                  <a:noFill/>
                  <a:miter lim="800000"/>
                  <a:headEnd/>
                  <a:tailEnd/>
                </a:ln>
              </p:spPr>
            </p:pic>
            <p:sp>
              <p:nvSpPr>
                <p:cNvPr id="21" name="Rectangle 20"/>
                <p:cNvSpPr/>
                <p:nvPr/>
              </p:nvSpPr>
              <p:spPr>
                <a:xfrm>
                  <a:off x="2286492" y="1455304"/>
                  <a:ext cx="4640094" cy="1250224"/>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22" name="Rectangle 21"/>
                <p:cNvSpPr/>
                <p:nvPr/>
              </p:nvSpPr>
              <p:spPr>
                <a:xfrm>
                  <a:off x="2392606" y="1561442"/>
                  <a:ext cx="4443025" cy="1029676"/>
                </a:xfrm>
                <a:prstGeom prst="rect">
                  <a:avLst/>
                </a:prstGeom>
                <a:gradFill flip="none" rotWithShape="1">
                  <a:gsLst>
                    <a:gs pos="0">
                      <a:schemeClr val="bg1">
                        <a:shade val="30000"/>
                        <a:satMod val="115000"/>
                        <a:lumMod val="23000"/>
                        <a:lumOff val="77000"/>
                      </a:schemeClr>
                    </a:gs>
                    <a:gs pos="50000">
                      <a:schemeClr val="bg1">
                        <a:shade val="67500"/>
                        <a:satMod val="115000"/>
                        <a:lumMod val="33000"/>
                        <a:lumOff val="67000"/>
                      </a:schemeClr>
                    </a:gs>
                    <a:gs pos="100000">
                      <a:schemeClr val="bg1">
                        <a:shade val="100000"/>
                        <a:satMod val="115000"/>
                      </a:schemeClr>
                    </a:gs>
                  </a:gsLst>
                  <a:lin ang="27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grpSp>
            <p:nvGrpSpPr>
              <p:cNvPr id="16" name="Group 50"/>
              <p:cNvGrpSpPr>
                <a:grpSpLocks/>
              </p:cNvGrpSpPr>
              <p:nvPr/>
            </p:nvGrpSpPr>
            <p:grpSpPr bwMode="auto">
              <a:xfrm>
                <a:off x="1728357" y="1304449"/>
                <a:ext cx="2001385" cy="1320641"/>
                <a:chOff x="1728357" y="1304449"/>
                <a:chExt cx="2001385" cy="1320641"/>
              </a:xfrm>
            </p:grpSpPr>
            <p:sp>
              <p:nvSpPr>
                <p:cNvPr id="17" name="Right Triangle 16"/>
                <p:cNvSpPr/>
                <p:nvPr/>
              </p:nvSpPr>
              <p:spPr>
                <a:xfrm flipH="1">
                  <a:off x="2114228" y="2473953"/>
                  <a:ext cx="172264"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18" name="Right Triangle 17"/>
                <p:cNvSpPr/>
                <p:nvPr/>
              </p:nvSpPr>
              <p:spPr>
                <a:xfrm flipH="1">
                  <a:off x="3449616" y="1305057"/>
                  <a:ext cx="172263"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19" name="Trapezoid 2"/>
                <p:cNvSpPr/>
                <p:nvPr/>
              </p:nvSpPr>
              <p:spPr>
                <a:xfrm rot="19191503">
                  <a:off x="1728357" y="1571091"/>
                  <a:ext cx="2001014" cy="464526"/>
                </a:xfrm>
                <a:custGeom>
                  <a:avLst/>
                  <a:gdLst>
                    <a:gd name="connsiteX0" fmla="*/ 0 w 1828800"/>
                    <a:gd name="connsiteY0" fmla="*/ 457200 h 457200"/>
                    <a:gd name="connsiteX1" fmla="*/ 114300 w 1828800"/>
                    <a:gd name="connsiteY1" fmla="*/ 0 h 457200"/>
                    <a:gd name="connsiteX2" fmla="*/ 1714500 w 1828800"/>
                    <a:gd name="connsiteY2" fmla="*/ 0 h 457200"/>
                    <a:gd name="connsiteX3" fmla="*/ 1828800 w 1828800"/>
                    <a:gd name="connsiteY3" fmla="*/ 457200 h 457200"/>
                    <a:gd name="connsiteX4" fmla="*/ 0 w 1828800"/>
                    <a:gd name="connsiteY4" fmla="*/ 457200 h 457200"/>
                    <a:gd name="connsiteX0" fmla="*/ 0 w 1828800"/>
                    <a:gd name="connsiteY0" fmla="*/ 463642 h 463642"/>
                    <a:gd name="connsiteX1" fmla="*/ 402156 w 1828800"/>
                    <a:gd name="connsiteY1" fmla="*/ 0 h 463642"/>
                    <a:gd name="connsiteX2" fmla="*/ 1714500 w 1828800"/>
                    <a:gd name="connsiteY2" fmla="*/ 6442 h 463642"/>
                    <a:gd name="connsiteX3" fmla="*/ 1828800 w 1828800"/>
                    <a:gd name="connsiteY3" fmla="*/ 463642 h 463642"/>
                    <a:gd name="connsiteX4" fmla="*/ 0 w 1828800"/>
                    <a:gd name="connsiteY4" fmla="*/ 463642 h 463642"/>
                    <a:gd name="connsiteX0" fmla="*/ 0 w 2001385"/>
                    <a:gd name="connsiteY0" fmla="*/ 463642 h 463642"/>
                    <a:gd name="connsiteX1" fmla="*/ 402156 w 2001385"/>
                    <a:gd name="connsiteY1" fmla="*/ 0 h 463642"/>
                    <a:gd name="connsiteX2" fmla="*/ 1714500 w 2001385"/>
                    <a:gd name="connsiteY2" fmla="*/ 6442 h 463642"/>
                    <a:gd name="connsiteX3" fmla="*/ 2001385 w 2001385"/>
                    <a:gd name="connsiteY3" fmla="*/ 426441 h 463642"/>
                    <a:gd name="connsiteX4" fmla="*/ 0 w 2001385"/>
                    <a:gd name="connsiteY4" fmla="*/ 463642 h 463642"/>
                    <a:gd name="connsiteX0" fmla="*/ 0 w 2001385"/>
                    <a:gd name="connsiteY0" fmla="*/ 463642 h 463642"/>
                    <a:gd name="connsiteX1" fmla="*/ 402156 w 2001385"/>
                    <a:gd name="connsiteY1" fmla="*/ 0 h 463642"/>
                    <a:gd name="connsiteX2" fmla="*/ 1514076 w 2001385"/>
                    <a:gd name="connsiteY2" fmla="*/ 7706 h 463642"/>
                    <a:gd name="connsiteX3" fmla="*/ 2001385 w 2001385"/>
                    <a:gd name="connsiteY3" fmla="*/ 426441 h 463642"/>
                    <a:gd name="connsiteX4" fmla="*/ 0 w 2001385"/>
                    <a:gd name="connsiteY4" fmla="*/ 463642 h 46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1385" h="463642">
                      <a:moveTo>
                        <a:pt x="0" y="463642"/>
                      </a:moveTo>
                      <a:lnTo>
                        <a:pt x="402156" y="0"/>
                      </a:lnTo>
                      <a:lnTo>
                        <a:pt x="1514076" y="7706"/>
                      </a:lnTo>
                      <a:lnTo>
                        <a:pt x="2001385" y="426441"/>
                      </a:lnTo>
                      <a:lnTo>
                        <a:pt x="0" y="463642"/>
                      </a:lnTo>
                      <a:close/>
                    </a:path>
                  </a:pathLst>
                </a:custGeom>
                <a:gradFill flip="none" rotWithShape="1">
                  <a:gsLst>
                    <a:gs pos="0">
                      <a:schemeClr val="bg1">
                        <a:shade val="30000"/>
                        <a:satMod val="115000"/>
                        <a:lumMod val="67000"/>
                        <a:lumOff val="33000"/>
                      </a:schemeClr>
                    </a:gs>
                    <a:gs pos="42000">
                      <a:schemeClr val="bg1">
                        <a:shade val="67500"/>
                        <a:satMod val="115000"/>
                        <a:lumMod val="38000"/>
                        <a:lumOff val="62000"/>
                      </a:schemeClr>
                    </a:gs>
                    <a:gs pos="84000">
                      <a:schemeClr val="bg1">
                        <a:lumMod val="95000"/>
                        <a:shade val="100000"/>
                        <a:satMod val="115000"/>
                      </a:schemeClr>
                    </a:gs>
                  </a:gsLst>
                  <a:lin ang="3600000" scaled="0"/>
                  <a:tileRect/>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grpSp>
        <p:grpSp>
          <p:nvGrpSpPr>
            <p:cNvPr id="6" name="Group 63"/>
            <p:cNvGrpSpPr>
              <a:grpSpLocks/>
            </p:cNvGrpSpPr>
            <p:nvPr/>
          </p:nvGrpSpPr>
          <p:grpSpPr bwMode="auto">
            <a:xfrm>
              <a:off x="1365362" y="4808263"/>
              <a:ext cx="6310086" cy="1748660"/>
              <a:chOff x="1728357" y="1304449"/>
              <a:chExt cx="5477985" cy="1518067"/>
            </a:xfrm>
          </p:grpSpPr>
          <p:grpSp>
            <p:nvGrpSpPr>
              <p:cNvPr id="7" name="Group 67"/>
              <p:cNvGrpSpPr>
                <a:grpSpLocks/>
              </p:cNvGrpSpPr>
              <p:nvPr/>
            </p:nvGrpSpPr>
            <p:grpSpPr bwMode="auto">
              <a:xfrm>
                <a:off x="1803761" y="1455420"/>
                <a:ext cx="5402581" cy="1367096"/>
                <a:chOff x="1803761" y="1455420"/>
                <a:chExt cx="5402581" cy="1367096"/>
              </a:xfrm>
            </p:grpSpPr>
            <p:pic>
              <p:nvPicPr>
                <p:cNvPr id="12" name="Picture 345" descr="shadow_1_m"/>
                <p:cNvPicPr>
                  <a:picLocks noChangeAspect="1" noChangeArrowheads="1"/>
                </p:cNvPicPr>
                <p:nvPr/>
              </p:nvPicPr>
              <p:blipFill>
                <a:blip r:embed="rId2"/>
                <a:srcRect t="1518" b="2"/>
                <a:stretch>
                  <a:fillRect/>
                </a:stretch>
              </p:blipFill>
              <p:spPr bwMode="gray">
                <a:xfrm>
                  <a:off x="1803761" y="2510102"/>
                  <a:ext cx="5402581" cy="312414"/>
                </a:xfrm>
                <a:prstGeom prst="rect">
                  <a:avLst/>
                </a:prstGeom>
                <a:noFill/>
                <a:ln w="9525">
                  <a:noFill/>
                  <a:miter lim="800000"/>
                  <a:headEnd/>
                  <a:tailEnd/>
                </a:ln>
              </p:spPr>
            </p:pic>
            <p:sp>
              <p:nvSpPr>
                <p:cNvPr id="13" name="Rectangle 12"/>
                <p:cNvSpPr/>
                <p:nvPr/>
              </p:nvSpPr>
              <p:spPr>
                <a:xfrm>
                  <a:off x="2286492" y="1455127"/>
                  <a:ext cx="4640094" cy="1250224"/>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14" name="Rectangle 13"/>
                <p:cNvSpPr/>
                <p:nvPr/>
              </p:nvSpPr>
              <p:spPr>
                <a:xfrm>
                  <a:off x="2392606" y="1561266"/>
                  <a:ext cx="4443025" cy="1029676"/>
                </a:xfrm>
                <a:prstGeom prst="rect">
                  <a:avLst/>
                </a:prstGeom>
                <a:gradFill flip="none" rotWithShape="1">
                  <a:gsLst>
                    <a:gs pos="0">
                      <a:schemeClr val="bg1">
                        <a:shade val="30000"/>
                        <a:satMod val="115000"/>
                        <a:lumMod val="23000"/>
                        <a:lumOff val="77000"/>
                      </a:schemeClr>
                    </a:gs>
                    <a:gs pos="50000">
                      <a:schemeClr val="bg1">
                        <a:shade val="67500"/>
                        <a:satMod val="115000"/>
                        <a:lumMod val="33000"/>
                        <a:lumOff val="67000"/>
                      </a:schemeClr>
                    </a:gs>
                    <a:gs pos="100000">
                      <a:schemeClr val="bg1">
                        <a:shade val="100000"/>
                        <a:satMod val="115000"/>
                      </a:schemeClr>
                    </a:gs>
                  </a:gsLst>
                  <a:lin ang="27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grpSp>
            <p:nvGrpSpPr>
              <p:cNvPr id="8" name="Group 68"/>
              <p:cNvGrpSpPr>
                <a:grpSpLocks/>
              </p:cNvGrpSpPr>
              <p:nvPr/>
            </p:nvGrpSpPr>
            <p:grpSpPr bwMode="auto">
              <a:xfrm>
                <a:off x="1728357" y="1304449"/>
                <a:ext cx="2001385" cy="1320641"/>
                <a:chOff x="1728357" y="1304449"/>
                <a:chExt cx="2001385" cy="1320641"/>
              </a:xfrm>
            </p:grpSpPr>
            <p:sp>
              <p:nvSpPr>
                <p:cNvPr id="9" name="Right Triangle 8"/>
                <p:cNvSpPr/>
                <p:nvPr/>
              </p:nvSpPr>
              <p:spPr>
                <a:xfrm flipH="1">
                  <a:off x="2114228" y="2473777"/>
                  <a:ext cx="172264"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10" name="Right Triangle 9"/>
                <p:cNvSpPr/>
                <p:nvPr/>
              </p:nvSpPr>
              <p:spPr>
                <a:xfrm flipH="1">
                  <a:off x="3449616" y="1304881"/>
                  <a:ext cx="172263"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11" name="Trapezoid 2"/>
                <p:cNvSpPr/>
                <p:nvPr/>
              </p:nvSpPr>
              <p:spPr>
                <a:xfrm rot="19191503">
                  <a:off x="1728357" y="1570914"/>
                  <a:ext cx="2001014" cy="464526"/>
                </a:xfrm>
                <a:custGeom>
                  <a:avLst/>
                  <a:gdLst>
                    <a:gd name="connsiteX0" fmla="*/ 0 w 1828800"/>
                    <a:gd name="connsiteY0" fmla="*/ 457200 h 457200"/>
                    <a:gd name="connsiteX1" fmla="*/ 114300 w 1828800"/>
                    <a:gd name="connsiteY1" fmla="*/ 0 h 457200"/>
                    <a:gd name="connsiteX2" fmla="*/ 1714500 w 1828800"/>
                    <a:gd name="connsiteY2" fmla="*/ 0 h 457200"/>
                    <a:gd name="connsiteX3" fmla="*/ 1828800 w 1828800"/>
                    <a:gd name="connsiteY3" fmla="*/ 457200 h 457200"/>
                    <a:gd name="connsiteX4" fmla="*/ 0 w 1828800"/>
                    <a:gd name="connsiteY4" fmla="*/ 457200 h 457200"/>
                    <a:gd name="connsiteX0" fmla="*/ 0 w 1828800"/>
                    <a:gd name="connsiteY0" fmla="*/ 463642 h 463642"/>
                    <a:gd name="connsiteX1" fmla="*/ 402156 w 1828800"/>
                    <a:gd name="connsiteY1" fmla="*/ 0 h 463642"/>
                    <a:gd name="connsiteX2" fmla="*/ 1714500 w 1828800"/>
                    <a:gd name="connsiteY2" fmla="*/ 6442 h 463642"/>
                    <a:gd name="connsiteX3" fmla="*/ 1828800 w 1828800"/>
                    <a:gd name="connsiteY3" fmla="*/ 463642 h 463642"/>
                    <a:gd name="connsiteX4" fmla="*/ 0 w 1828800"/>
                    <a:gd name="connsiteY4" fmla="*/ 463642 h 463642"/>
                    <a:gd name="connsiteX0" fmla="*/ 0 w 2001385"/>
                    <a:gd name="connsiteY0" fmla="*/ 463642 h 463642"/>
                    <a:gd name="connsiteX1" fmla="*/ 402156 w 2001385"/>
                    <a:gd name="connsiteY1" fmla="*/ 0 h 463642"/>
                    <a:gd name="connsiteX2" fmla="*/ 1714500 w 2001385"/>
                    <a:gd name="connsiteY2" fmla="*/ 6442 h 463642"/>
                    <a:gd name="connsiteX3" fmla="*/ 2001385 w 2001385"/>
                    <a:gd name="connsiteY3" fmla="*/ 426441 h 463642"/>
                    <a:gd name="connsiteX4" fmla="*/ 0 w 2001385"/>
                    <a:gd name="connsiteY4" fmla="*/ 463642 h 463642"/>
                    <a:gd name="connsiteX0" fmla="*/ 0 w 2001385"/>
                    <a:gd name="connsiteY0" fmla="*/ 463642 h 463642"/>
                    <a:gd name="connsiteX1" fmla="*/ 402156 w 2001385"/>
                    <a:gd name="connsiteY1" fmla="*/ 0 h 463642"/>
                    <a:gd name="connsiteX2" fmla="*/ 1514076 w 2001385"/>
                    <a:gd name="connsiteY2" fmla="*/ 7706 h 463642"/>
                    <a:gd name="connsiteX3" fmla="*/ 2001385 w 2001385"/>
                    <a:gd name="connsiteY3" fmla="*/ 426441 h 463642"/>
                    <a:gd name="connsiteX4" fmla="*/ 0 w 2001385"/>
                    <a:gd name="connsiteY4" fmla="*/ 463642 h 46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1385" h="463642">
                      <a:moveTo>
                        <a:pt x="0" y="463642"/>
                      </a:moveTo>
                      <a:lnTo>
                        <a:pt x="402156" y="0"/>
                      </a:lnTo>
                      <a:lnTo>
                        <a:pt x="1514076" y="7706"/>
                      </a:lnTo>
                      <a:lnTo>
                        <a:pt x="2001385" y="426441"/>
                      </a:lnTo>
                      <a:lnTo>
                        <a:pt x="0" y="463642"/>
                      </a:lnTo>
                      <a:close/>
                    </a:path>
                  </a:pathLst>
                </a:custGeom>
                <a:gradFill flip="none" rotWithShape="1">
                  <a:gsLst>
                    <a:gs pos="0">
                      <a:schemeClr val="bg1">
                        <a:shade val="30000"/>
                        <a:satMod val="115000"/>
                        <a:lumMod val="67000"/>
                        <a:lumOff val="33000"/>
                      </a:schemeClr>
                    </a:gs>
                    <a:gs pos="42000">
                      <a:schemeClr val="bg1">
                        <a:shade val="67500"/>
                        <a:satMod val="115000"/>
                        <a:lumMod val="38000"/>
                        <a:lumOff val="62000"/>
                      </a:schemeClr>
                    </a:gs>
                    <a:gs pos="84000">
                      <a:schemeClr val="bg1">
                        <a:lumMod val="95000"/>
                        <a:shade val="100000"/>
                        <a:satMod val="115000"/>
                      </a:schemeClr>
                    </a:gs>
                  </a:gsLst>
                  <a:lin ang="3600000" scaled="0"/>
                  <a:tileRect/>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grpSp>
      </p:grpSp>
      <p:sp>
        <p:nvSpPr>
          <p:cNvPr id="31" name="5-Point Star 30"/>
          <p:cNvSpPr/>
          <p:nvPr/>
        </p:nvSpPr>
        <p:spPr bwMode="auto">
          <a:xfrm>
            <a:off x="6245226" y="2683669"/>
            <a:ext cx="561975" cy="426244"/>
          </a:xfrm>
          <a:prstGeom prst="star5">
            <a:avLst>
              <a:gd name="adj" fmla="val 26056"/>
              <a:gd name="hf" fmla="val 105146"/>
              <a:gd name="vf" fmla="val 1105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nvGrpSpPr>
          <p:cNvPr id="32" name="Group 31"/>
          <p:cNvGrpSpPr/>
          <p:nvPr/>
        </p:nvGrpSpPr>
        <p:grpSpPr>
          <a:xfrm>
            <a:off x="6258494" y="4114800"/>
            <a:ext cx="617269" cy="341368"/>
            <a:chOff x="5210175" y="2278856"/>
            <a:chExt cx="235744" cy="173831"/>
          </a:xfrm>
          <a:solidFill>
            <a:schemeClr val="tx2"/>
          </a:solidFill>
        </p:grpSpPr>
        <p:sp>
          <p:nvSpPr>
            <p:cNvPr id="33" name="Frame 32"/>
            <p:cNvSpPr/>
            <p:nvPr/>
          </p:nvSpPr>
          <p:spPr>
            <a:xfrm>
              <a:off x="5226244" y="2278856"/>
              <a:ext cx="163128" cy="159546"/>
            </a:xfrm>
            <a:prstGeom prst="frame">
              <a:avLst>
                <a:gd name="adj1" fmla="val 5556"/>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tx1"/>
                </a:solidFill>
                <a:latin typeface="Arial" pitchFamily="34" charset="0"/>
                <a:cs typeface="Arial" pitchFamily="34" charset="0"/>
              </a:endParaRPr>
            </a:p>
          </p:txBody>
        </p:sp>
        <p:sp>
          <p:nvSpPr>
            <p:cNvPr id="34" name="Freeform 33"/>
            <p:cNvSpPr/>
            <p:nvPr/>
          </p:nvSpPr>
          <p:spPr>
            <a:xfrm>
              <a:off x="5210175" y="2297000"/>
              <a:ext cx="235744" cy="155687"/>
            </a:xfrm>
            <a:custGeom>
              <a:avLst/>
              <a:gdLst>
                <a:gd name="connsiteX0" fmla="*/ 66675 w 235744"/>
                <a:gd name="connsiteY0" fmla="*/ 78582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78582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744" h="155687">
                  <a:moveTo>
                    <a:pt x="66675" y="86631"/>
                  </a:moveTo>
                  <a:cubicBezTo>
                    <a:pt x="49212" y="67581"/>
                    <a:pt x="34131" y="53293"/>
                    <a:pt x="0" y="50912"/>
                  </a:cubicBezTo>
                  <a:cubicBezTo>
                    <a:pt x="34132" y="78693"/>
                    <a:pt x="65881" y="113618"/>
                    <a:pt x="80963" y="155687"/>
                  </a:cubicBezTo>
                  <a:cubicBezTo>
                    <a:pt x="108745" y="94568"/>
                    <a:pt x="141287" y="31068"/>
                    <a:pt x="235744" y="905"/>
                  </a:cubicBezTo>
                  <a:cubicBezTo>
                    <a:pt x="157957" y="-6239"/>
                    <a:pt x="103981" y="29481"/>
                    <a:pt x="66675" y="8663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grpSp>
        <p:nvGrpSpPr>
          <p:cNvPr id="35" name="Group 34"/>
          <p:cNvGrpSpPr/>
          <p:nvPr/>
        </p:nvGrpSpPr>
        <p:grpSpPr>
          <a:xfrm>
            <a:off x="6204157" y="1261855"/>
            <a:ext cx="638779" cy="538721"/>
            <a:chOff x="4290008" y="4767262"/>
            <a:chExt cx="902113" cy="1014412"/>
          </a:xfrm>
          <a:solidFill>
            <a:schemeClr val="accent3"/>
          </a:solidFill>
        </p:grpSpPr>
        <p:sp>
          <p:nvSpPr>
            <p:cNvPr id="36" name="Freeform 35"/>
            <p:cNvSpPr/>
            <p:nvPr/>
          </p:nvSpPr>
          <p:spPr>
            <a:xfrm>
              <a:off x="4444110" y="4922044"/>
              <a:ext cx="602358" cy="590550"/>
            </a:xfrm>
            <a:custGeom>
              <a:avLst/>
              <a:gdLst>
                <a:gd name="connsiteX0" fmla="*/ 107157 w 564357"/>
                <a:gd name="connsiteY0" fmla="*/ 600075 h 600075"/>
                <a:gd name="connsiteX1" fmla="*/ 107157 w 564357"/>
                <a:gd name="connsiteY1" fmla="*/ 531019 h 600075"/>
                <a:gd name="connsiteX2" fmla="*/ 0 w 564357"/>
                <a:gd name="connsiteY2" fmla="*/ 173831 h 600075"/>
                <a:gd name="connsiteX3" fmla="*/ 283369 w 564357"/>
                <a:gd name="connsiteY3" fmla="*/ 0 h 600075"/>
                <a:gd name="connsiteX4" fmla="*/ 526257 w 564357"/>
                <a:gd name="connsiteY4" fmla="*/ 138112 h 600075"/>
                <a:gd name="connsiteX5" fmla="*/ 564357 w 564357"/>
                <a:gd name="connsiteY5" fmla="*/ 407194 h 600075"/>
                <a:gd name="connsiteX6" fmla="*/ 445294 w 564357"/>
                <a:gd name="connsiteY6" fmla="*/ 557212 h 600075"/>
                <a:gd name="connsiteX7" fmla="*/ 445294 w 564357"/>
                <a:gd name="connsiteY7" fmla="*/ 588169 h 600075"/>
                <a:gd name="connsiteX8" fmla="*/ 342900 w 564357"/>
                <a:gd name="connsiteY8" fmla="*/ 588169 h 600075"/>
                <a:gd name="connsiteX9" fmla="*/ 342900 w 564357"/>
                <a:gd name="connsiteY9" fmla="*/ 481012 h 600075"/>
                <a:gd name="connsiteX10" fmla="*/ 476250 w 564357"/>
                <a:gd name="connsiteY10" fmla="*/ 307181 h 600075"/>
                <a:gd name="connsiteX11" fmla="*/ 285750 w 564357"/>
                <a:gd name="connsiteY11" fmla="*/ 119062 h 600075"/>
                <a:gd name="connsiteX12" fmla="*/ 92869 w 564357"/>
                <a:gd name="connsiteY12" fmla="*/ 316706 h 600075"/>
                <a:gd name="connsiteX13" fmla="*/ 207169 w 564357"/>
                <a:gd name="connsiteY13" fmla="*/ 485775 h 600075"/>
                <a:gd name="connsiteX14" fmla="*/ 207169 w 564357"/>
                <a:gd name="connsiteY14" fmla="*/ 592931 h 600075"/>
                <a:gd name="connsiteX15" fmla="*/ 107157 w 564357"/>
                <a:gd name="connsiteY15" fmla="*/ 600075 h 600075"/>
                <a:gd name="connsiteX0" fmla="*/ 109538 w 564357"/>
                <a:gd name="connsiteY0" fmla="*/ 590550 h 592931"/>
                <a:gd name="connsiteX1" fmla="*/ 107157 w 564357"/>
                <a:gd name="connsiteY1" fmla="*/ 531019 h 592931"/>
                <a:gd name="connsiteX2" fmla="*/ 0 w 564357"/>
                <a:gd name="connsiteY2" fmla="*/ 173831 h 592931"/>
                <a:gd name="connsiteX3" fmla="*/ 283369 w 564357"/>
                <a:gd name="connsiteY3" fmla="*/ 0 h 592931"/>
                <a:gd name="connsiteX4" fmla="*/ 526257 w 564357"/>
                <a:gd name="connsiteY4" fmla="*/ 138112 h 592931"/>
                <a:gd name="connsiteX5" fmla="*/ 564357 w 564357"/>
                <a:gd name="connsiteY5" fmla="*/ 407194 h 592931"/>
                <a:gd name="connsiteX6" fmla="*/ 445294 w 564357"/>
                <a:gd name="connsiteY6" fmla="*/ 557212 h 592931"/>
                <a:gd name="connsiteX7" fmla="*/ 445294 w 564357"/>
                <a:gd name="connsiteY7" fmla="*/ 588169 h 592931"/>
                <a:gd name="connsiteX8" fmla="*/ 342900 w 564357"/>
                <a:gd name="connsiteY8" fmla="*/ 588169 h 592931"/>
                <a:gd name="connsiteX9" fmla="*/ 342900 w 564357"/>
                <a:gd name="connsiteY9" fmla="*/ 481012 h 592931"/>
                <a:gd name="connsiteX10" fmla="*/ 476250 w 564357"/>
                <a:gd name="connsiteY10" fmla="*/ 307181 h 592931"/>
                <a:gd name="connsiteX11" fmla="*/ 285750 w 564357"/>
                <a:gd name="connsiteY11" fmla="*/ 119062 h 592931"/>
                <a:gd name="connsiteX12" fmla="*/ 92869 w 564357"/>
                <a:gd name="connsiteY12" fmla="*/ 316706 h 592931"/>
                <a:gd name="connsiteX13" fmla="*/ 207169 w 564357"/>
                <a:gd name="connsiteY13" fmla="*/ 485775 h 592931"/>
                <a:gd name="connsiteX14" fmla="*/ 207169 w 564357"/>
                <a:gd name="connsiteY14" fmla="*/ 592931 h 592931"/>
                <a:gd name="connsiteX15" fmla="*/ 109538 w 564357"/>
                <a:gd name="connsiteY15" fmla="*/ 590550 h 592931"/>
                <a:gd name="connsiteX0" fmla="*/ 121444 w 576263"/>
                <a:gd name="connsiteY0" fmla="*/ 590550 h 592931"/>
                <a:gd name="connsiteX1" fmla="*/ 119063 w 576263"/>
                <a:gd name="connsiteY1" fmla="*/ 531019 h 592931"/>
                <a:gd name="connsiteX2" fmla="*/ 11906 w 576263"/>
                <a:gd name="connsiteY2" fmla="*/ 173831 h 592931"/>
                <a:gd name="connsiteX3" fmla="*/ 295275 w 576263"/>
                <a:gd name="connsiteY3" fmla="*/ 0 h 592931"/>
                <a:gd name="connsiteX4" fmla="*/ 538163 w 576263"/>
                <a:gd name="connsiteY4" fmla="*/ 138112 h 592931"/>
                <a:gd name="connsiteX5" fmla="*/ 576263 w 576263"/>
                <a:gd name="connsiteY5" fmla="*/ 407194 h 592931"/>
                <a:gd name="connsiteX6" fmla="*/ 457200 w 576263"/>
                <a:gd name="connsiteY6" fmla="*/ 557212 h 592931"/>
                <a:gd name="connsiteX7" fmla="*/ 457200 w 576263"/>
                <a:gd name="connsiteY7" fmla="*/ 588169 h 592931"/>
                <a:gd name="connsiteX8" fmla="*/ 354806 w 576263"/>
                <a:gd name="connsiteY8" fmla="*/ 588169 h 592931"/>
                <a:gd name="connsiteX9" fmla="*/ 354806 w 576263"/>
                <a:gd name="connsiteY9" fmla="*/ 481012 h 592931"/>
                <a:gd name="connsiteX10" fmla="*/ 488156 w 576263"/>
                <a:gd name="connsiteY10" fmla="*/ 307181 h 592931"/>
                <a:gd name="connsiteX11" fmla="*/ 297656 w 576263"/>
                <a:gd name="connsiteY11" fmla="*/ 119062 h 592931"/>
                <a:gd name="connsiteX12" fmla="*/ 104775 w 576263"/>
                <a:gd name="connsiteY12" fmla="*/ 316706 h 592931"/>
                <a:gd name="connsiteX13" fmla="*/ 219075 w 576263"/>
                <a:gd name="connsiteY13" fmla="*/ 485775 h 592931"/>
                <a:gd name="connsiteX14" fmla="*/ 219075 w 576263"/>
                <a:gd name="connsiteY14" fmla="*/ 592931 h 592931"/>
                <a:gd name="connsiteX15" fmla="*/ 121444 w 576263"/>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97304"/>
                <a:gd name="connsiteY0" fmla="*/ 590550 h 592931"/>
                <a:gd name="connsiteX1" fmla="*/ 123129 w 597304"/>
                <a:gd name="connsiteY1" fmla="*/ 531019 h 592931"/>
                <a:gd name="connsiteX2" fmla="*/ 15972 w 597304"/>
                <a:gd name="connsiteY2" fmla="*/ 173831 h 592931"/>
                <a:gd name="connsiteX3" fmla="*/ 299341 w 597304"/>
                <a:gd name="connsiteY3" fmla="*/ 0 h 592931"/>
                <a:gd name="connsiteX4" fmla="*/ 542229 w 597304"/>
                <a:gd name="connsiteY4" fmla="*/ 138112 h 592931"/>
                <a:gd name="connsiteX5" fmla="*/ 580329 w 597304"/>
                <a:gd name="connsiteY5" fmla="*/ 407194 h 592931"/>
                <a:gd name="connsiteX6" fmla="*/ 461266 w 597304"/>
                <a:gd name="connsiteY6" fmla="*/ 557212 h 592931"/>
                <a:gd name="connsiteX7" fmla="*/ 461266 w 597304"/>
                <a:gd name="connsiteY7" fmla="*/ 588169 h 592931"/>
                <a:gd name="connsiteX8" fmla="*/ 358872 w 597304"/>
                <a:gd name="connsiteY8" fmla="*/ 588169 h 592931"/>
                <a:gd name="connsiteX9" fmla="*/ 358872 w 597304"/>
                <a:gd name="connsiteY9" fmla="*/ 481012 h 592931"/>
                <a:gd name="connsiteX10" fmla="*/ 492222 w 597304"/>
                <a:gd name="connsiteY10" fmla="*/ 307181 h 592931"/>
                <a:gd name="connsiteX11" fmla="*/ 301722 w 597304"/>
                <a:gd name="connsiteY11" fmla="*/ 119062 h 592931"/>
                <a:gd name="connsiteX12" fmla="*/ 108841 w 597304"/>
                <a:gd name="connsiteY12" fmla="*/ 316706 h 592931"/>
                <a:gd name="connsiteX13" fmla="*/ 223141 w 597304"/>
                <a:gd name="connsiteY13" fmla="*/ 485775 h 592931"/>
                <a:gd name="connsiteX14" fmla="*/ 223141 w 597304"/>
                <a:gd name="connsiteY14" fmla="*/ 592931 h 592931"/>
                <a:gd name="connsiteX15" fmla="*/ 125510 w 597304"/>
                <a:gd name="connsiteY15" fmla="*/ 590550 h 592931"/>
                <a:gd name="connsiteX0" fmla="*/ 125510 w 599510"/>
                <a:gd name="connsiteY0" fmla="*/ 590550 h 592931"/>
                <a:gd name="connsiteX1" fmla="*/ 123129 w 599510"/>
                <a:gd name="connsiteY1" fmla="*/ 531019 h 592931"/>
                <a:gd name="connsiteX2" fmla="*/ 15972 w 599510"/>
                <a:gd name="connsiteY2" fmla="*/ 173831 h 592931"/>
                <a:gd name="connsiteX3" fmla="*/ 299341 w 599510"/>
                <a:gd name="connsiteY3" fmla="*/ 0 h 592931"/>
                <a:gd name="connsiteX4" fmla="*/ 549373 w 599510"/>
                <a:gd name="connsiteY4" fmla="*/ 133349 h 592931"/>
                <a:gd name="connsiteX5" fmla="*/ 580329 w 599510"/>
                <a:gd name="connsiteY5" fmla="*/ 407194 h 592931"/>
                <a:gd name="connsiteX6" fmla="*/ 461266 w 599510"/>
                <a:gd name="connsiteY6" fmla="*/ 557212 h 592931"/>
                <a:gd name="connsiteX7" fmla="*/ 461266 w 599510"/>
                <a:gd name="connsiteY7" fmla="*/ 588169 h 592931"/>
                <a:gd name="connsiteX8" fmla="*/ 358872 w 599510"/>
                <a:gd name="connsiteY8" fmla="*/ 588169 h 592931"/>
                <a:gd name="connsiteX9" fmla="*/ 358872 w 599510"/>
                <a:gd name="connsiteY9" fmla="*/ 481012 h 592931"/>
                <a:gd name="connsiteX10" fmla="*/ 492222 w 599510"/>
                <a:gd name="connsiteY10" fmla="*/ 307181 h 592931"/>
                <a:gd name="connsiteX11" fmla="*/ 301722 w 599510"/>
                <a:gd name="connsiteY11" fmla="*/ 119062 h 592931"/>
                <a:gd name="connsiteX12" fmla="*/ 108841 w 599510"/>
                <a:gd name="connsiteY12" fmla="*/ 316706 h 592931"/>
                <a:gd name="connsiteX13" fmla="*/ 223141 w 599510"/>
                <a:gd name="connsiteY13" fmla="*/ 485775 h 592931"/>
                <a:gd name="connsiteX14" fmla="*/ 223141 w 599510"/>
                <a:gd name="connsiteY14" fmla="*/ 592931 h 592931"/>
                <a:gd name="connsiteX15" fmla="*/ 125510 w 599510"/>
                <a:gd name="connsiteY15" fmla="*/ 590550 h 592931"/>
                <a:gd name="connsiteX0" fmla="*/ 125510 w 599510"/>
                <a:gd name="connsiteY0" fmla="*/ 590550 h 592931"/>
                <a:gd name="connsiteX1" fmla="*/ 123129 w 599510"/>
                <a:gd name="connsiteY1" fmla="*/ 531019 h 592931"/>
                <a:gd name="connsiteX2" fmla="*/ 15972 w 599510"/>
                <a:gd name="connsiteY2" fmla="*/ 173831 h 592931"/>
                <a:gd name="connsiteX3" fmla="*/ 299341 w 599510"/>
                <a:gd name="connsiteY3" fmla="*/ 0 h 592931"/>
                <a:gd name="connsiteX4" fmla="*/ 549373 w 599510"/>
                <a:gd name="connsiteY4" fmla="*/ 133349 h 592931"/>
                <a:gd name="connsiteX5" fmla="*/ 580329 w 599510"/>
                <a:gd name="connsiteY5" fmla="*/ 407194 h 592931"/>
                <a:gd name="connsiteX6" fmla="*/ 461266 w 599510"/>
                <a:gd name="connsiteY6" fmla="*/ 557212 h 592931"/>
                <a:gd name="connsiteX7" fmla="*/ 461266 w 599510"/>
                <a:gd name="connsiteY7" fmla="*/ 588169 h 592931"/>
                <a:gd name="connsiteX8" fmla="*/ 358872 w 599510"/>
                <a:gd name="connsiteY8" fmla="*/ 588169 h 592931"/>
                <a:gd name="connsiteX9" fmla="*/ 358872 w 599510"/>
                <a:gd name="connsiteY9" fmla="*/ 481012 h 592931"/>
                <a:gd name="connsiteX10" fmla="*/ 492222 w 599510"/>
                <a:gd name="connsiteY10" fmla="*/ 307181 h 592931"/>
                <a:gd name="connsiteX11" fmla="*/ 301722 w 599510"/>
                <a:gd name="connsiteY11" fmla="*/ 119062 h 592931"/>
                <a:gd name="connsiteX12" fmla="*/ 108841 w 599510"/>
                <a:gd name="connsiteY12" fmla="*/ 316706 h 592931"/>
                <a:gd name="connsiteX13" fmla="*/ 223141 w 599510"/>
                <a:gd name="connsiteY13" fmla="*/ 485775 h 592931"/>
                <a:gd name="connsiteX14" fmla="*/ 223141 w 599510"/>
                <a:gd name="connsiteY14" fmla="*/ 592931 h 592931"/>
                <a:gd name="connsiteX15" fmla="*/ 125510 w 599510"/>
                <a:gd name="connsiteY15" fmla="*/ 590550 h 592931"/>
                <a:gd name="connsiteX0" fmla="*/ 125510 w 595939"/>
                <a:gd name="connsiteY0" fmla="*/ 590550 h 592931"/>
                <a:gd name="connsiteX1" fmla="*/ 123129 w 595939"/>
                <a:gd name="connsiteY1" fmla="*/ 531019 h 592931"/>
                <a:gd name="connsiteX2" fmla="*/ 15972 w 595939"/>
                <a:gd name="connsiteY2" fmla="*/ 173831 h 592931"/>
                <a:gd name="connsiteX3" fmla="*/ 299341 w 595939"/>
                <a:gd name="connsiteY3" fmla="*/ 0 h 592931"/>
                <a:gd name="connsiteX4" fmla="*/ 549373 w 595939"/>
                <a:gd name="connsiteY4" fmla="*/ 133349 h 592931"/>
                <a:gd name="connsiteX5" fmla="*/ 580329 w 595939"/>
                <a:gd name="connsiteY5" fmla="*/ 407194 h 592931"/>
                <a:gd name="connsiteX6" fmla="*/ 461266 w 595939"/>
                <a:gd name="connsiteY6" fmla="*/ 557212 h 592931"/>
                <a:gd name="connsiteX7" fmla="*/ 461266 w 595939"/>
                <a:gd name="connsiteY7" fmla="*/ 588169 h 592931"/>
                <a:gd name="connsiteX8" fmla="*/ 358872 w 595939"/>
                <a:gd name="connsiteY8" fmla="*/ 588169 h 592931"/>
                <a:gd name="connsiteX9" fmla="*/ 358872 w 595939"/>
                <a:gd name="connsiteY9" fmla="*/ 481012 h 592931"/>
                <a:gd name="connsiteX10" fmla="*/ 492222 w 595939"/>
                <a:gd name="connsiteY10" fmla="*/ 307181 h 592931"/>
                <a:gd name="connsiteX11" fmla="*/ 301722 w 595939"/>
                <a:gd name="connsiteY11" fmla="*/ 119062 h 592931"/>
                <a:gd name="connsiteX12" fmla="*/ 108841 w 595939"/>
                <a:gd name="connsiteY12" fmla="*/ 316706 h 592931"/>
                <a:gd name="connsiteX13" fmla="*/ 223141 w 595939"/>
                <a:gd name="connsiteY13" fmla="*/ 485775 h 592931"/>
                <a:gd name="connsiteX14" fmla="*/ 223141 w 595939"/>
                <a:gd name="connsiteY14" fmla="*/ 592931 h 592931"/>
                <a:gd name="connsiteX15" fmla="*/ 125510 w 595939"/>
                <a:gd name="connsiteY15" fmla="*/ 590550 h 592931"/>
                <a:gd name="connsiteX0" fmla="*/ 125510 w 595939"/>
                <a:gd name="connsiteY0" fmla="*/ 590550 h 592931"/>
                <a:gd name="connsiteX1" fmla="*/ 123129 w 595939"/>
                <a:gd name="connsiteY1" fmla="*/ 531019 h 592931"/>
                <a:gd name="connsiteX2" fmla="*/ 15972 w 595939"/>
                <a:gd name="connsiteY2" fmla="*/ 173831 h 592931"/>
                <a:gd name="connsiteX3" fmla="*/ 299341 w 595939"/>
                <a:gd name="connsiteY3" fmla="*/ 0 h 592931"/>
                <a:gd name="connsiteX4" fmla="*/ 549373 w 595939"/>
                <a:gd name="connsiteY4" fmla="*/ 133349 h 592931"/>
                <a:gd name="connsiteX5" fmla="*/ 580329 w 595939"/>
                <a:gd name="connsiteY5" fmla="*/ 407194 h 592931"/>
                <a:gd name="connsiteX6" fmla="*/ 461266 w 595939"/>
                <a:gd name="connsiteY6" fmla="*/ 557212 h 592931"/>
                <a:gd name="connsiteX7" fmla="*/ 461266 w 595939"/>
                <a:gd name="connsiteY7" fmla="*/ 588169 h 592931"/>
                <a:gd name="connsiteX8" fmla="*/ 358872 w 595939"/>
                <a:gd name="connsiteY8" fmla="*/ 588169 h 592931"/>
                <a:gd name="connsiteX9" fmla="*/ 358872 w 595939"/>
                <a:gd name="connsiteY9" fmla="*/ 481012 h 592931"/>
                <a:gd name="connsiteX10" fmla="*/ 492222 w 595939"/>
                <a:gd name="connsiteY10" fmla="*/ 307181 h 592931"/>
                <a:gd name="connsiteX11" fmla="*/ 301722 w 595939"/>
                <a:gd name="connsiteY11" fmla="*/ 119062 h 592931"/>
                <a:gd name="connsiteX12" fmla="*/ 108841 w 595939"/>
                <a:gd name="connsiteY12" fmla="*/ 316706 h 592931"/>
                <a:gd name="connsiteX13" fmla="*/ 223141 w 595939"/>
                <a:gd name="connsiteY13" fmla="*/ 485775 h 592931"/>
                <a:gd name="connsiteX14" fmla="*/ 223141 w 595939"/>
                <a:gd name="connsiteY14" fmla="*/ 592931 h 592931"/>
                <a:gd name="connsiteX15" fmla="*/ 125510 w 595939"/>
                <a:gd name="connsiteY15" fmla="*/ 590550 h 592931"/>
                <a:gd name="connsiteX0" fmla="*/ 125510 w 553955"/>
                <a:gd name="connsiteY0" fmla="*/ 590550 h 592931"/>
                <a:gd name="connsiteX1" fmla="*/ 123129 w 553955"/>
                <a:gd name="connsiteY1" fmla="*/ 531019 h 592931"/>
                <a:gd name="connsiteX2" fmla="*/ 15972 w 553955"/>
                <a:gd name="connsiteY2" fmla="*/ 173831 h 592931"/>
                <a:gd name="connsiteX3" fmla="*/ 299341 w 553955"/>
                <a:gd name="connsiteY3" fmla="*/ 0 h 592931"/>
                <a:gd name="connsiteX4" fmla="*/ 549373 w 553955"/>
                <a:gd name="connsiteY4" fmla="*/ 133349 h 592931"/>
                <a:gd name="connsiteX5" fmla="*/ 461266 w 553955"/>
                <a:gd name="connsiteY5" fmla="*/ 557212 h 592931"/>
                <a:gd name="connsiteX6" fmla="*/ 461266 w 553955"/>
                <a:gd name="connsiteY6" fmla="*/ 588169 h 592931"/>
                <a:gd name="connsiteX7" fmla="*/ 358872 w 553955"/>
                <a:gd name="connsiteY7" fmla="*/ 588169 h 592931"/>
                <a:gd name="connsiteX8" fmla="*/ 358872 w 553955"/>
                <a:gd name="connsiteY8" fmla="*/ 481012 h 592931"/>
                <a:gd name="connsiteX9" fmla="*/ 492222 w 553955"/>
                <a:gd name="connsiteY9" fmla="*/ 307181 h 592931"/>
                <a:gd name="connsiteX10" fmla="*/ 301722 w 553955"/>
                <a:gd name="connsiteY10" fmla="*/ 119062 h 592931"/>
                <a:gd name="connsiteX11" fmla="*/ 108841 w 553955"/>
                <a:gd name="connsiteY11" fmla="*/ 316706 h 592931"/>
                <a:gd name="connsiteX12" fmla="*/ 223141 w 553955"/>
                <a:gd name="connsiteY12" fmla="*/ 485775 h 592931"/>
                <a:gd name="connsiteX13" fmla="*/ 223141 w 553955"/>
                <a:gd name="connsiteY13" fmla="*/ 592931 h 592931"/>
                <a:gd name="connsiteX14" fmla="*/ 125510 w 553955"/>
                <a:gd name="connsiteY14" fmla="*/ 590550 h 592931"/>
                <a:gd name="connsiteX0" fmla="*/ 125510 w 596292"/>
                <a:gd name="connsiteY0" fmla="*/ 590550 h 592931"/>
                <a:gd name="connsiteX1" fmla="*/ 123129 w 596292"/>
                <a:gd name="connsiteY1" fmla="*/ 531019 h 592931"/>
                <a:gd name="connsiteX2" fmla="*/ 15972 w 596292"/>
                <a:gd name="connsiteY2" fmla="*/ 173831 h 592931"/>
                <a:gd name="connsiteX3" fmla="*/ 299341 w 596292"/>
                <a:gd name="connsiteY3" fmla="*/ 0 h 592931"/>
                <a:gd name="connsiteX4" fmla="*/ 549373 w 596292"/>
                <a:gd name="connsiteY4" fmla="*/ 133349 h 592931"/>
                <a:gd name="connsiteX5" fmla="*/ 461266 w 596292"/>
                <a:gd name="connsiteY5" fmla="*/ 557212 h 592931"/>
                <a:gd name="connsiteX6" fmla="*/ 461266 w 596292"/>
                <a:gd name="connsiteY6" fmla="*/ 588169 h 592931"/>
                <a:gd name="connsiteX7" fmla="*/ 358872 w 596292"/>
                <a:gd name="connsiteY7" fmla="*/ 588169 h 592931"/>
                <a:gd name="connsiteX8" fmla="*/ 358872 w 596292"/>
                <a:gd name="connsiteY8" fmla="*/ 481012 h 592931"/>
                <a:gd name="connsiteX9" fmla="*/ 492222 w 596292"/>
                <a:gd name="connsiteY9" fmla="*/ 307181 h 592931"/>
                <a:gd name="connsiteX10" fmla="*/ 301722 w 596292"/>
                <a:gd name="connsiteY10" fmla="*/ 119062 h 592931"/>
                <a:gd name="connsiteX11" fmla="*/ 108841 w 596292"/>
                <a:gd name="connsiteY11" fmla="*/ 316706 h 592931"/>
                <a:gd name="connsiteX12" fmla="*/ 223141 w 596292"/>
                <a:gd name="connsiteY12" fmla="*/ 485775 h 592931"/>
                <a:gd name="connsiteX13" fmla="*/ 223141 w 596292"/>
                <a:gd name="connsiteY13" fmla="*/ 592931 h 592931"/>
                <a:gd name="connsiteX14" fmla="*/ 125510 w 596292"/>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58872 w 602358"/>
                <a:gd name="connsiteY8" fmla="*/ 48101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15997 w 602358"/>
                <a:gd name="connsiteY12" fmla="*/ 495300 h 592931"/>
                <a:gd name="connsiteX13" fmla="*/ 223141 w 602358"/>
                <a:gd name="connsiteY13" fmla="*/ 592931 h 592931"/>
                <a:gd name="connsiteX14" fmla="*/ 125510 w 602358"/>
                <a:gd name="connsiteY14" fmla="*/ 590550 h 592931"/>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11957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02432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02432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02432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02393 h 592931"/>
                <a:gd name="connsiteX11" fmla="*/ 108841 w 602358"/>
                <a:gd name="connsiteY11" fmla="*/ 316706 h 592931"/>
                <a:gd name="connsiteX12" fmla="*/ 215997 w 602358"/>
                <a:gd name="connsiteY12" fmla="*/ 495300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02393 h 592931"/>
                <a:gd name="connsiteX11" fmla="*/ 108841 w 602358"/>
                <a:gd name="connsiteY11" fmla="*/ 316706 h 592931"/>
                <a:gd name="connsiteX12" fmla="*/ 215997 w 602358"/>
                <a:gd name="connsiteY12" fmla="*/ 495300 h 592931"/>
                <a:gd name="connsiteX13" fmla="*/ 223141 w 602358"/>
                <a:gd name="connsiteY13" fmla="*/ 592931 h 592931"/>
                <a:gd name="connsiteX14" fmla="*/ 125510 w 602358"/>
                <a:gd name="connsiteY14" fmla="*/ 590550 h 592931"/>
                <a:gd name="connsiteX0" fmla="*/ 125510 w 602358"/>
                <a:gd name="connsiteY0" fmla="*/ 590550 h 590550"/>
                <a:gd name="connsiteX1" fmla="*/ 123129 w 602358"/>
                <a:gd name="connsiteY1" fmla="*/ 531019 h 590550"/>
                <a:gd name="connsiteX2" fmla="*/ 15972 w 602358"/>
                <a:gd name="connsiteY2" fmla="*/ 173831 h 590550"/>
                <a:gd name="connsiteX3" fmla="*/ 299341 w 602358"/>
                <a:gd name="connsiteY3" fmla="*/ 0 h 590550"/>
                <a:gd name="connsiteX4" fmla="*/ 549373 w 602358"/>
                <a:gd name="connsiteY4" fmla="*/ 133349 h 590550"/>
                <a:gd name="connsiteX5" fmla="*/ 461266 w 602358"/>
                <a:gd name="connsiteY5" fmla="*/ 557212 h 590550"/>
                <a:gd name="connsiteX6" fmla="*/ 461266 w 602358"/>
                <a:gd name="connsiteY6" fmla="*/ 588169 h 590550"/>
                <a:gd name="connsiteX7" fmla="*/ 358872 w 602358"/>
                <a:gd name="connsiteY7" fmla="*/ 588169 h 590550"/>
                <a:gd name="connsiteX8" fmla="*/ 368397 w 602358"/>
                <a:gd name="connsiteY8" fmla="*/ 500062 h 590550"/>
                <a:gd name="connsiteX9" fmla="*/ 492222 w 602358"/>
                <a:gd name="connsiteY9" fmla="*/ 307181 h 590550"/>
                <a:gd name="connsiteX10" fmla="*/ 304103 w 602358"/>
                <a:gd name="connsiteY10" fmla="*/ 102393 h 590550"/>
                <a:gd name="connsiteX11" fmla="*/ 108841 w 602358"/>
                <a:gd name="connsiteY11" fmla="*/ 316706 h 590550"/>
                <a:gd name="connsiteX12" fmla="*/ 215997 w 602358"/>
                <a:gd name="connsiteY12" fmla="*/ 495300 h 590550"/>
                <a:gd name="connsiteX13" fmla="*/ 223141 w 602358"/>
                <a:gd name="connsiteY13" fmla="*/ 583406 h 590550"/>
                <a:gd name="connsiteX14" fmla="*/ 125510 w 602358"/>
                <a:gd name="connsiteY14" fmla="*/ 590550 h 590550"/>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02393 h 592931"/>
                <a:gd name="connsiteX11" fmla="*/ 108841 w 602358"/>
                <a:gd name="connsiteY11" fmla="*/ 316706 h 592931"/>
                <a:gd name="connsiteX12" fmla="*/ 215997 w 602358"/>
                <a:gd name="connsiteY12" fmla="*/ 495300 h 592931"/>
                <a:gd name="connsiteX13" fmla="*/ 220760 w 602358"/>
                <a:gd name="connsiteY13" fmla="*/ 592931 h 592931"/>
                <a:gd name="connsiteX14" fmla="*/ 125510 w 602358"/>
                <a:gd name="connsiteY14" fmla="*/ 590550 h 592931"/>
                <a:gd name="connsiteX0" fmla="*/ 125510 w 602358"/>
                <a:gd name="connsiteY0" fmla="*/ 590550 h 590550"/>
                <a:gd name="connsiteX1" fmla="*/ 123129 w 602358"/>
                <a:gd name="connsiteY1" fmla="*/ 531019 h 590550"/>
                <a:gd name="connsiteX2" fmla="*/ 15972 w 602358"/>
                <a:gd name="connsiteY2" fmla="*/ 173831 h 590550"/>
                <a:gd name="connsiteX3" fmla="*/ 299341 w 602358"/>
                <a:gd name="connsiteY3" fmla="*/ 0 h 590550"/>
                <a:gd name="connsiteX4" fmla="*/ 549373 w 602358"/>
                <a:gd name="connsiteY4" fmla="*/ 133349 h 590550"/>
                <a:gd name="connsiteX5" fmla="*/ 461266 w 602358"/>
                <a:gd name="connsiteY5" fmla="*/ 557212 h 590550"/>
                <a:gd name="connsiteX6" fmla="*/ 461266 w 602358"/>
                <a:gd name="connsiteY6" fmla="*/ 588169 h 590550"/>
                <a:gd name="connsiteX7" fmla="*/ 358872 w 602358"/>
                <a:gd name="connsiteY7" fmla="*/ 588169 h 590550"/>
                <a:gd name="connsiteX8" fmla="*/ 368397 w 602358"/>
                <a:gd name="connsiteY8" fmla="*/ 500062 h 590550"/>
                <a:gd name="connsiteX9" fmla="*/ 492222 w 602358"/>
                <a:gd name="connsiteY9" fmla="*/ 307181 h 590550"/>
                <a:gd name="connsiteX10" fmla="*/ 304103 w 602358"/>
                <a:gd name="connsiteY10" fmla="*/ 102393 h 590550"/>
                <a:gd name="connsiteX11" fmla="*/ 108841 w 602358"/>
                <a:gd name="connsiteY11" fmla="*/ 316706 h 590550"/>
                <a:gd name="connsiteX12" fmla="*/ 215997 w 602358"/>
                <a:gd name="connsiteY12" fmla="*/ 495300 h 590550"/>
                <a:gd name="connsiteX13" fmla="*/ 223141 w 602358"/>
                <a:gd name="connsiteY13" fmla="*/ 585787 h 590550"/>
                <a:gd name="connsiteX14" fmla="*/ 125510 w 602358"/>
                <a:gd name="connsiteY14" fmla="*/ 590550 h 59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2358" h="590550">
                  <a:moveTo>
                    <a:pt x="125510" y="590550"/>
                  </a:moveTo>
                  <a:cubicBezTo>
                    <a:pt x="124716" y="570706"/>
                    <a:pt x="123923" y="550863"/>
                    <a:pt x="123129" y="531019"/>
                  </a:cubicBezTo>
                  <a:cubicBezTo>
                    <a:pt x="42166" y="507206"/>
                    <a:pt x="-34034" y="338138"/>
                    <a:pt x="15972" y="173831"/>
                  </a:cubicBezTo>
                  <a:cubicBezTo>
                    <a:pt x="77090" y="44450"/>
                    <a:pt x="178691" y="3174"/>
                    <a:pt x="299341" y="0"/>
                  </a:cubicBezTo>
                  <a:cubicBezTo>
                    <a:pt x="439835" y="7937"/>
                    <a:pt x="499366" y="58737"/>
                    <a:pt x="549373" y="133349"/>
                  </a:cubicBezTo>
                  <a:cubicBezTo>
                    <a:pt x="688279" y="373856"/>
                    <a:pt x="516432" y="512365"/>
                    <a:pt x="461266" y="557212"/>
                  </a:cubicBezTo>
                  <a:lnTo>
                    <a:pt x="461266" y="588169"/>
                  </a:lnTo>
                  <a:lnTo>
                    <a:pt x="358872" y="588169"/>
                  </a:lnTo>
                  <a:lnTo>
                    <a:pt x="368397" y="500062"/>
                  </a:lnTo>
                  <a:cubicBezTo>
                    <a:pt x="440628" y="454818"/>
                    <a:pt x="486666" y="392906"/>
                    <a:pt x="492222" y="307181"/>
                  </a:cubicBezTo>
                  <a:cubicBezTo>
                    <a:pt x="483490" y="175419"/>
                    <a:pt x="384272" y="107949"/>
                    <a:pt x="304103" y="102393"/>
                  </a:cubicBezTo>
                  <a:cubicBezTo>
                    <a:pt x="172341" y="111125"/>
                    <a:pt x="116778" y="186531"/>
                    <a:pt x="108841" y="316706"/>
                  </a:cubicBezTo>
                  <a:cubicBezTo>
                    <a:pt x="113603" y="434975"/>
                    <a:pt x="175515" y="460375"/>
                    <a:pt x="215997" y="495300"/>
                  </a:cubicBezTo>
                  <a:lnTo>
                    <a:pt x="223141" y="585787"/>
                  </a:lnTo>
                  <a:lnTo>
                    <a:pt x="125510" y="590550"/>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37" name="Freeform 36"/>
            <p:cNvSpPr/>
            <p:nvPr/>
          </p:nvSpPr>
          <p:spPr>
            <a:xfrm>
              <a:off x="4567238" y="5510213"/>
              <a:ext cx="346491" cy="271461"/>
            </a:xfrm>
            <a:custGeom>
              <a:avLst/>
              <a:gdLst>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52411"/>
                <a:gd name="connsiteX1" fmla="*/ 345281 w 345281"/>
                <a:gd name="connsiteY1" fmla="*/ 0 h 252411"/>
                <a:gd name="connsiteX2" fmla="*/ 321468 w 345281"/>
                <a:gd name="connsiteY2" fmla="*/ 107156 h 252411"/>
                <a:gd name="connsiteX3" fmla="*/ 335756 w 345281"/>
                <a:gd name="connsiteY3" fmla="*/ 204787 h 252411"/>
                <a:gd name="connsiteX4" fmla="*/ 164306 w 345281"/>
                <a:gd name="connsiteY4" fmla="*/ 252411 h 252411"/>
                <a:gd name="connsiteX5" fmla="*/ 11906 w 345281"/>
                <a:gd name="connsiteY5" fmla="*/ 200025 h 252411"/>
                <a:gd name="connsiteX6" fmla="*/ 38100 w 345281"/>
                <a:gd name="connsiteY6" fmla="*/ 95250 h 252411"/>
                <a:gd name="connsiteX7" fmla="*/ 0 w 345281"/>
                <a:gd name="connsiteY7" fmla="*/ 0 h 252411"/>
                <a:gd name="connsiteX0" fmla="*/ 0 w 345281"/>
                <a:gd name="connsiteY0" fmla="*/ 0 h 252595"/>
                <a:gd name="connsiteX1" fmla="*/ 345281 w 345281"/>
                <a:gd name="connsiteY1" fmla="*/ 0 h 252595"/>
                <a:gd name="connsiteX2" fmla="*/ 321468 w 345281"/>
                <a:gd name="connsiteY2" fmla="*/ 107156 h 252595"/>
                <a:gd name="connsiteX3" fmla="*/ 335756 w 345281"/>
                <a:gd name="connsiteY3" fmla="*/ 204787 h 252595"/>
                <a:gd name="connsiteX4" fmla="*/ 164306 w 345281"/>
                <a:gd name="connsiteY4" fmla="*/ 252411 h 252595"/>
                <a:gd name="connsiteX5" fmla="*/ 11906 w 345281"/>
                <a:gd name="connsiteY5" fmla="*/ 200025 h 252595"/>
                <a:gd name="connsiteX6" fmla="*/ 38100 w 345281"/>
                <a:gd name="connsiteY6" fmla="*/ 95250 h 252595"/>
                <a:gd name="connsiteX7" fmla="*/ 0 w 345281"/>
                <a:gd name="connsiteY7" fmla="*/ 0 h 252595"/>
                <a:gd name="connsiteX0" fmla="*/ 0 w 345281"/>
                <a:gd name="connsiteY0" fmla="*/ 0 h 271527"/>
                <a:gd name="connsiteX1" fmla="*/ 345281 w 345281"/>
                <a:gd name="connsiteY1" fmla="*/ 0 h 271527"/>
                <a:gd name="connsiteX2" fmla="*/ 321468 w 345281"/>
                <a:gd name="connsiteY2" fmla="*/ 107156 h 271527"/>
                <a:gd name="connsiteX3" fmla="*/ 335756 w 345281"/>
                <a:gd name="connsiteY3" fmla="*/ 204787 h 271527"/>
                <a:gd name="connsiteX4" fmla="*/ 171449 w 345281"/>
                <a:gd name="connsiteY4" fmla="*/ 271461 h 271527"/>
                <a:gd name="connsiteX5" fmla="*/ 11906 w 345281"/>
                <a:gd name="connsiteY5" fmla="*/ 200025 h 271527"/>
                <a:gd name="connsiteX6" fmla="*/ 38100 w 345281"/>
                <a:gd name="connsiteY6" fmla="*/ 95250 h 271527"/>
                <a:gd name="connsiteX7" fmla="*/ 0 w 345281"/>
                <a:gd name="connsiteY7" fmla="*/ 0 h 271527"/>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6941"/>
                <a:gd name="connsiteY0" fmla="*/ 0 h 271461"/>
                <a:gd name="connsiteX1" fmla="*/ 345281 w 346941"/>
                <a:gd name="connsiteY1" fmla="*/ 0 h 271461"/>
                <a:gd name="connsiteX2" fmla="*/ 321468 w 346941"/>
                <a:gd name="connsiteY2" fmla="*/ 107156 h 271461"/>
                <a:gd name="connsiteX3" fmla="*/ 335756 w 346941"/>
                <a:gd name="connsiteY3" fmla="*/ 204787 h 271461"/>
                <a:gd name="connsiteX4" fmla="*/ 171449 w 346941"/>
                <a:gd name="connsiteY4" fmla="*/ 271461 h 271461"/>
                <a:gd name="connsiteX5" fmla="*/ 11906 w 346941"/>
                <a:gd name="connsiteY5" fmla="*/ 200025 h 271461"/>
                <a:gd name="connsiteX6" fmla="*/ 38100 w 346941"/>
                <a:gd name="connsiteY6" fmla="*/ 95250 h 271461"/>
                <a:gd name="connsiteX7" fmla="*/ 0 w 346941"/>
                <a:gd name="connsiteY7" fmla="*/ 0 h 271461"/>
                <a:gd name="connsiteX0" fmla="*/ 0 w 346491"/>
                <a:gd name="connsiteY0" fmla="*/ 0 h 271461"/>
                <a:gd name="connsiteX1" fmla="*/ 345281 w 346491"/>
                <a:gd name="connsiteY1" fmla="*/ 0 h 271461"/>
                <a:gd name="connsiteX2" fmla="*/ 314324 w 346491"/>
                <a:gd name="connsiteY2" fmla="*/ 100012 h 271461"/>
                <a:gd name="connsiteX3" fmla="*/ 335756 w 346491"/>
                <a:gd name="connsiteY3" fmla="*/ 204787 h 271461"/>
                <a:gd name="connsiteX4" fmla="*/ 171449 w 346491"/>
                <a:gd name="connsiteY4" fmla="*/ 271461 h 271461"/>
                <a:gd name="connsiteX5" fmla="*/ 11906 w 346491"/>
                <a:gd name="connsiteY5" fmla="*/ 200025 h 271461"/>
                <a:gd name="connsiteX6" fmla="*/ 38100 w 346491"/>
                <a:gd name="connsiteY6" fmla="*/ 95250 h 271461"/>
                <a:gd name="connsiteX7" fmla="*/ 0 w 346491"/>
                <a:gd name="connsiteY7" fmla="*/ 0 h 271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1" h="271461">
                  <a:moveTo>
                    <a:pt x="0" y="0"/>
                  </a:moveTo>
                  <a:lnTo>
                    <a:pt x="345281" y="0"/>
                  </a:lnTo>
                  <a:cubicBezTo>
                    <a:pt x="351630" y="45244"/>
                    <a:pt x="331787" y="71436"/>
                    <a:pt x="314324" y="100012"/>
                  </a:cubicBezTo>
                  <a:cubicBezTo>
                    <a:pt x="330993" y="125412"/>
                    <a:pt x="352425" y="167481"/>
                    <a:pt x="335756" y="204787"/>
                  </a:cubicBezTo>
                  <a:cubicBezTo>
                    <a:pt x="283369" y="236537"/>
                    <a:pt x="223837" y="263523"/>
                    <a:pt x="171449" y="271461"/>
                  </a:cubicBezTo>
                  <a:cubicBezTo>
                    <a:pt x="111124" y="265906"/>
                    <a:pt x="69850" y="246062"/>
                    <a:pt x="11906" y="200025"/>
                  </a:cubicBezTo>
                  <a:cubicBezTo>
                    <a:pt x="3968" y="160338"/>
                    <a:pt x="5556" y="130175"/>
                    <a:pt x="38100" y="95250"/>
                  </a:cubicBezTo>
                  <a:cubicBezTo>
                    <a:pt x="20638" y="70644"/>
                    <a:pt x="3175" y="60325"/>
                    <a:pt x="0" y="0"/>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38" name="Rounded Rectangle 37"/>
            <p:cNvSpPr/>
            <p:nvPr/>
          </p:nvSpPr>
          <p:spPr>
            <a:xfrm>
              <a:off x="4698201" y="4767262"/>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39" name="Rounded Rectangle 38"/>
            <p:cNvSpPr/>
            <p:nvPr/>
          </p:nvSpPr>
          <p:spPr>
            <a:xfrm rot="2620869">
              <a:off x="5017892" y="4912519"/>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40" name="Rounded Rectangle 39"/>
            <p:cNvSpPr/>
            <p:nvPr/>
          </p:nvSpPr>
          <p:spPr>
            <a:xfrm rot="6417779">
              <a:off x="5094491" y="5261143"/>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41" name="Rounded Rectangle 40"/>
            <p:cNvSpPr/>
            <p:nvPr/>
          </p:nvSpPr>
          <p:spPr>
            <a:xfrm rot="18979131" flipH="1">
              <a:off x="4378730" y="4919661"/>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42" name="Rounded Rectangle 41"/>
            <p:cNvSpPr/>
            <p:nvPr/>
          </p:nvSpPr>
          <p:spPr>
            <a:xfrm rot="15182221" flipH="1">
              <a:off x="4311439" y="5261143"/>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sp>
        <p:nvSpPr>
          <p:cNvPr id="43" name="Rectangle 42"/>
          <p:cNvSpPr/>
          <p:nvPr/>
        </p:nvSpPr>
        <p:spPr>
          <a:xfrm>
            <a:off x="2851150" y="1351330"/>
            <a:ext cx="3206750" cy="400110"/>
          </a:xfrm>
          <a:prstGeom prst="rect">
            <a:avLst/>
          </a:prstGeom>
        </p:spPr>
        <p:txBody>
          <a:bodyPr anchor="ctr">
            <a:spAutoFit/>
          </a:bodyPr>
          <a:lstStyle/>
          <a:p>
            <a:pPr fontAlgn="auto">
              <a:spcBef>
                <a:spcPts val="0"/>
              </a:spcBef>
              <a:spcAft>
                <a:spcPts val="0"/>
              </a:spcAft>
              <a:defRPr/>
            </a:pPr>
            <a:r>
              <a:rPr lang="en-US" sz="2000" dirty="0" err="1">
                <a:solidFill>
                  <a:schemeClr val="tx1">
                    <a:lumMod val="65000"/>
                    <a:lumOff val="35000"/>
                  </a:schemeClr>
                </a:solidFill>
                <a:latin typeface="Arial" pitchFamily="34" charset="0"/>
                <a:cs typeface="Arial" pitchFamily="34" charset="0"/>
              </a:rPr>
              <a:t>Tổng</a:t>
            </a:r>
            <a:r>
              <a:rPr lang="en-US" sz="2000" dirty="0">
                <a:solidFill>
                  <a:schemeClr val="tx1">
                    <a:lumMod val="65000"/>
                    <a:lumOff val="35000"/>
                  </a:schemeClr>
                </a:solidFill>
                <a:latin typeface="Arial" pitchFamily="34" charset="0"/>
                <a:cs typeface="Arial" pitchFamily="34" charset="0"/>
              </a:rPr>
              <a:t> </a:t>
            </a:r>
            <a:r>
              <a:rPr lang="en-US" sz="2000" dirty="0" err="1">
                <a:solidFill>
                  <a:schemeClr val="tx1">
                    <a:lumMod val="65000"/>
                    <a:lumOff val="35000"/>
                  </a:schemeClr>
                </a:solidFill>
                <a:latin typeface="Arial" pitchFamily="34" charset="0"/>
                <a:cs typeface="Arial" pitchFamily="34" charset="0"/>
              </a:rPr>
              <a:t>quan</a:t>
            </a:r>
            <a:r>
              <a:rPr lang="en-US" sz="2000" dirty="0">
                <a:solidFill>
                  <a:schemeClr val="tx1">
                    <a:lumMod val="65000"/>
                    <a:lumOff val="35000"/>
                  </a:schemeClr>
                </a:solidFill>
                <a:latin typeface="Arial" pitchFamily="34" charset="0"/>
                <a:cs typeface="Arial" pitchFamily="34" charset="0"/>
              </a:rPr>
              <a:t> </a:t>
            </a:r>
            <a:r>
              <a:rPr lang="en-US" sz="2000" dirty="0" err="1">
                <a:solidFill>
                  <a:schemeClr val="tx1">
                    <a:lumMod val="65000"/>
                    <a:lumOff val="35000"/>
                  </a:schemeClr>
                </a:solidFill>
                <a:latin typeface="Arial" pitchFamily="34" charset="0"/>
                <a:cs typeface="Arial" pitchFamily="34" charset="0"/>
              </a:rPr>
              <a:t>cơ</a:t>
            </a:r>
            <a:r>
              <a:rPr lang="en-US" sz="2000" dirty="0">
                <a:solidFill>
                  <a:schemeClr val="tx1">
                    <a:lumMod val="65000"/>
                    <a:lumOff val="35000"/>
                  </a:schemeClr>
                </a:solidFill>
                <a:latin typeface="Arial" pitchFamily="34" charset="0"/>
                <a:cs typeface="Arial" pitchFamily="34" charset="0"/>
              </a:rPr>
              <a:t> </a:t>
            </a:r>
            <a:r>
              <a:rPr lang="en-US" sz="2000" dirty="0" err="1">
                <a:solidFill>
                  <a:schemeClr val="tx1">
                    <a:lumMod val="65000"/>
                    <a:lumOff val="35000"/>
                  </a:schemeClr>
                </a:solidFill>
                <a:latin typeface="Arial" pitchFamily="34" charset="0"/>
                <a:cs typeface="Arial" pitchFamily="34" charset="0"/>
              </a:rPr>
              <a:t>sơ</a:t>
            </a:r>
            <a:r>
              <a:rPr lang="en-US" sz="2000" dirty="0">
                <a:solidFill>
                  <a:schemeClr val="tx1">
                    <a:lumMod val="65000"/>
                    <a:lumOff val="35000"/>
                  </a:schemeClr>
                </a:solidFill>
                <a:latin typeface="Arial" pitchFamily="34" charset="0"/>
                <a:cs typeface="Arial" pitchFamily="34" charset="0"/>
              </a:rPr>
              <a:t>̉ </a:t>
            </a:r>
            <a:r>
              <a:rPr lang="en-US" sz="2000" dirty="0" err="1">
                <a:solidFill>
                  <a:schemeClr val="tx1">
                    <a:lumMod val="65000"/>
                    <a:lumOff val="35000"/>
                  </a:schemeClr>
                </a:solidFill>
                <a:latin typeface="Arial" pitchFamily="34" charset="0"/>
                <a:cs typeface="Arial" pitchFamily="34" charset="0"/>
              </a:rPr>
              <a:t>ly</a:t>
            </a:r>
            <a:r>
              <a:rPr lang="en-US" sz="2000" dirty="0">
                <a:solidFill>
                  <a:schemeClr val="tx1">
                    <a:lumMod val="65000"/>
                    <a:lumOff val="35000"/>
                  </a:schemeClr>
                </a:solidFill>
                <a:latin typeface="Arial" pitchFamily="34" charset="0"/>
                <a:cs typeface="Arial" pitchFamily="34" charset="0"/>
              </a:rPr>
              <a:t>́ </a:t>
            </a:r>
            <a:r>
              <a:rPr lang="en-US" sz="2000" dirty="0" err="1">
                <a:solidFill>
                  <a:schemeClr val="tx1">
                    <a:lumMod val="65000"/>
                    <a:lumOff val="35000"/>
                  </a:schemeClr>
                </a:solidFill>
                <a:latin typeface="Arial" pitchFamily="34" charset="0"/>
                <a:cs typeface="Arial" pitchFamily="34" charset="0"/>
              </a:rPr>
              <a:t>thuyết</a:t>
            </a:r>
            <a:endParaRPr lang="en-US" sz="2000" dirty="0">
              <a:solidFill>
                <a:schemeClr val="tx1">
                  <a:lumMod val="65000"/>
                  <a:lumOff val="35000"/>
                </a:schemeClr>
              </a:solidFill>
              <a:latin typeface="Arial" pitchFamily="34" charset="0"/>
              <a:cs typeface="Arial" pitchFamily="34" charset="0"/>
            </a:endParaRPr>
          </a:p>
        </p:txBody>
      </p:sp>
      <p:sp>
        <p:nvSpPr>
          <p:cNvPr id="44" name="Rectangle 43"/>
          <p:cNvSpPr/>
          <p:nvPr/>
        </p:nvSpPr>
        <p:spPr>
          <a:xfrm>
            <a:off x="2851149" y="2696736"/>
            <a:ext cx="3696003" cy="400110"/>
          </a:xfrm>
          <a:prstGeom prst="rect">
            <a:avLst/>
          </a:prstGeom>
        </p:spPr>
        <p:txBody>
          <a:bodyPr wrap="square" anchor="ctr">
            <a:spAutoFit/>
          </a:bodyPr>
          <a:lstStyle/>
          <a:p>
            <a:r>
              <a:rPr lang="en-US" sz="2000" dirty="0" err="1">
                <a:latin typeface="Arial" pitchFamily="34" charset="0"/>
                <a:cs typeface="Arial" pitchFamily="34" charset="0"/>
              </a:rPr>
              <a:t>Phân</a:t>
            </a:r>
            <a:r>
              <a:rPr lang="en-US" sz="2000" dirty="0">
                <a:latin typeface="Arial" pitchFamily="34" charset="0"/>
                <a:cs typeface="Arial" pitchFamily="34" charset="0"/>
              </a:rPr>
              <a:t> </a:t>
            </a:r>
            <a:r>
              <a:rPr lang="en-US" sz="2000" dirty="0" err="1">
                <a:latin typeface="Arial" pitchFamily="34" charset="0"/>
                <a:cs typeface="Arial" pitchFamily="34" charset="0"/>
              </a:rPr>
              <a:t>tích</a:t>
            </a:r>
            <a:r>
              <a:rPr lang="en-US" sz="2000" dirty="0">
                <a:latin typeface="Arial" pitchFamily="34" charset="0"/>
                <a:cs typeface="Arial" pitchFamily="34" charset="0"/>
              </a:rPr>
              <a:t> </a:t>
            </a:r>
            <a:r>
              <a:rPr lang="en-US" sz="2000" dirty="0" err="1">
                <a:latin typeface="Arial" pitchFamily="34" charset="0"/>
                <a:cs typeface="Arial" pitchFamily="34" charset="0"/>
              </a:rPr>
              <a:t>thiết</a:t>
            </a:r>
            <a:r>
              <a:rPr lang="en-US" sz="2000" dirty="0">
                <a:latin typeface="Arial" pitchFamily="34" charset="0"/>
                <a:cs typeface="Arial" pitchFamily="34" charset="0"/>
              </a:rPr>
              <a:t> </a:t>
            </a:r>
            <a:r>
              <a:rPr lang="en-US" sz="2000" dirty="0" err="1">
                <a:latin typeface="Arial" pitchFamily="34" charset="0"/>
                <a:cs typeface="Arial" pitchFamily="34" charset="0"/>
              </a:rPr>
              <a:t>kê</a:t>
            </a:r>
            <a:r>
              <a:rPr lang="en-US" sz="2000" dirty="0">
                <a:latin typeface="Arial" pitchFamily="34" charset="0"/>
                <a:cs typeface="Arial" pitchFamily="34" charset="0"/>
              </a:rPr>
              <a:t>́ </a:t>
            </a:r>
            <a:r>
              <a:rPr lang="en-US" sz="2000" dirty="0" err="1">
                <a:latin typeface="Arial" pitchFamily="34" charset="0"/>
                <a:cs typeface="Arial" pitchFamily="34" charset="0"/>
              </a:rPr>
              <a:t>hê</a:t>
            </a:r>
            <a:r>
              <a:rPr lang="en-US" sz="2000" dirty="0">
                <a:latin typeface="Arial" pitchFamily="34" charset="0"/>
                <a:cs typeface="Arial" pitchFamily="34" charset="0"/>
              </a:rPr>
              <a:t>̣ </a:t>
            </a:r>
            <a:r>
              <a:rPr lang="en-US" sz="2000" dirty="0" err="1">
                <a:latin typeface="Arial" pitchFamily="34" charset="0"/>
                <a:cs typeface="Arial" pitchFamily="34" charset="0"/>
              </a:rPr>
              <a:t>thống</a:t>
            </a:r>
            <a:endParaRPr lang="en-US" sz="2000" dirty="0">
              <a:latin typeface="Arial" pitchFamily="34" charset="0"/>
              <a:cs typeface="Arial" pitchFamily="34" charset="0"/>
            </a:endParaRPr>
          </a:p>
        </p:txBody>
      </p:sp>
      <p:sp>
        <p:nvSpPr>
          <p:cNvPr id="45" name="Rectangle 44"/>
          <p:cNvSpPr/>
          <p:nvPr/>
        </p:nvSpPr>
        <p:spPr>
          <a:xfrm>
            <a:off x="2851150" y="4071313"/>
            <a:ext cx="3206750" cy="400110"/>
          </a:xfrm>
          <a:prstGeom prst="rect">
            <a:avLst/>
          </a:prstGeom>
        </p:spPr>
        <p:txBody>
          <a:bodyPr anchor="ctr">
            <a:spAutoFit/>
          </a:bodyPr>
          <a:lstStyle/>
          <a:p>
            <a:r>
              <a:rPr lang="en-US" sz="2000" dirty="0">
                <a:latin typeface="Arial" pitchFamily="34" charset="0"/>
                <a:cs typeface="Arial" pitchFamily="34" charset="0"/>
              </a:rPr>
              <a:t>Demo </a:t>
            </a:r>
            <a:r>
              <a:rPr lang="en-US" sz="2000" dirty="0" err="1">
                <a:latin typeface="Arial" pitchFamily="34" charset="0"/>
                <a:cs typeface="Arial" pitchFamily="34" charset="0"/>
              </a:rPr>
              <a:t>chương</a:t>
            </a:r>
            <a:r>
              <a:rPr lang="en-US" sz="2000" dirty="0">
                <a:latin typeface="Arial" pitchFamily="34" charset="0"/>
                <a:cs typeface="Arial" pitchFamily="34" charset="0"/>
              </a:rPr>
              <a:t> </a:t>
            </a:r>
            <a:r>
              <a:rPr lang="en-US" sz="2000" dirty="0" err="1">
                <a:latin typeface="Arial" pitchFamily="34" charset="0"/>
                <a:cs typeface="Arial" pitchFamily="34" charset="0"/>
              </a:rPr>
              <a:t>trình</a:t>
            </a:r>
            <a:endParaRPr lang="en-US" sz="2000" dirty="0">
              <a:latin typeface="Arial" pitchFamily="34" charset="0"/>
              <a:cs typeface="Arial" pitchFamily="34" charset="0"/>
            </a:endParaRPr>
          </a:p>
        </p:txBody>
      </p:sp>
      <p:sp>
        <p:nvSpPr>
          <p:cNvPr id="46" name="Rectangle 45"/>
          <p:cNvSpPr/>
          <p:nvPr/>
        </p:nvSpPr>
        <p:spPr>
          <a:xfrm rot="19126099">
            <a:off x="1590675" y="1124337"/>
            <a:ext cx="1828800" cy="338554"/>
          </a:xfrm>
          <a:prstGeom prst="rect">
            <a:avLst/>
          </a:prstGeom>
        </p:spPr>
        <p:txBody>
          <a:bodyPr anchor="ctr">
            <a:spAutoFit/>
          </a:bodyPr>
          <a:lstStyle/>
          <a:p>
            <a:pPr algn="ctr" fontAlgn="auto">
              <a:spcBef>
                <a:spcPts val="0"/>
              </a:spcBef>
              <a:spcAft>
                <a:spcPts val="0"/>
              </a:spcAft>
              <a:defRPr/>
            </a:pPr>
            <a:r>
              <a:rPr lang="en-US" sz="1600" b="1" dirty="0" err="1">
                <a:solidFill>
                  <a:schemeClr val="tx1">
                    <a:lumMod val="50000"/>
                    <a:lumOff val="50000"/>
                  </a:schemeClr>
                </a:solidFill>
                <a:latin typeface="Arial" pitchFamily="34" charset="0"/>
                <a:cs typeface="Arial" pitchFamily="34" charset="0"/>
              </a:rPr>
              <a:t>Chương</a:t>
            </a:r>
            <a:r>
              <a:rPr lang="en-US" sz="1600" b="1" dirty="0">
                <a:solidFill>
                  <a:schemeClr val="tx1">
                    <a:lumMod val="50000"/>
                    <a:lumOff val="50000"/>
                  </a:schemeClr>
                </a:solidFill>
                <a:latin typeface="Arial" pitchFamily="34" charset="0"/>
                <a:cs typeface="Arial" pitchFamily="34" charset="0"/>
              </a:rPr>
              <a:t> 01</a:t>
            </a:r>
          </a:p>
        </p:txBody>
      </p:sp>
      <p:sp>
        <p:nvSpPr>
          <p:cNvPr id="47" name="Rectangle 46"/>
          <p:cNvSpPr/>
          <p:nvPr/>
        </p:nvSpPr>
        <p:spPr>
          <a:xfrm rot="19126099">
            <a:off x="1590675" y="2481055"/>
            <a:ext cx="1828800" cy="338554"/>
          </a:xfrm>
          <a:prstGeom prst="rect">
            <a:avLst/>
          </a:prstGeom>
        </p:spPr>
        <p:txBody>
          <a:bodyPr anchor="ctr">
            <a:spAutoFit/>
          </a:bodyPr>
          <a:lstStyle/>
          <a:p>
            <a:pPr algn="ctr" fontAlgn="auto">
              <a:spcBef>
                <a:spcPts val="0"/>
              </a:spcBef>
              <a:spcAft>
                <a:spcPts val="0"/>
              </a:spcAft>
              <a:defRPr/>
            </a:pPr>
            <a:r>
              <a:rPr lang="en-US" sz="1600" b="1" dirty="0" err="1">
                <a:solidFill>
                  <a:schemeClr val="tx1">
                    <a:lumMod val="50000"/>
                    <a:lumOff val="50000"/>
                  </a:schemeClr>
                </a:solidFill>
                <a:latin typeface="Arial" pitchFamily="34" charset="0"/>
                <a:cs typeface="Arial" pitchFamily="34" charset="0"/>
              </a:rPr>
              <a:t>Chương</a:t>
            </a:r>
            <a:r>
              <a:rPr lang="en-US" sz="1600" b="1" dirty="0">
                <a:solidFill>
                  <a:schemeClr val="tx1">
                    <a:lumMod val="50000"/>
                    <a:lumOff val="50000"/>
                  </a:schemeClr>
                </a:solidFill>
                <a:latin typeface="Arial" pitchFamily="34" charset="0"/>
                <a:cs typeface="Arial" pitchFamily="34" charset="0"/>
              </a:rPr>
              <a:t> 02</a:t>
            </a:r>
          </a:p>
        </p:txBody>
      </p:sp>
      <p:sp>
        <p:nvSpPr>
          <p:cNvPr id="48" name="Rectangle 47"/>
          <p:cNvSpPr/>
          <p:nvPr/>
        </p:nvSpPr>
        <p:spPr>
          <a:xfrm rot="19126099">
            <a:off x="1590675" y="3847298"/>
            <a:ext cx="1828800" cy="338554"/>
          </a:xfrm>
          <a:prstGeom prst="rect">
            <a:avLst/>
          </a:prstGeom>
        </p:spPr>
        <p:txBody>
          <a:bodyPr anchor="ctr">
            <a:spAutoFit/>
          </a:bodyPr>
          <a:lstStyle/>
          <a:p>
            <a:pPr algn="ctr" fontAlgn="auto">
              <a:spcBef>
                <a:spcPts val="0"/>
              </a:spcBef>
              <a:spcAft>
                <a:spcPts val="0"/>
              </a:spcAft>
              <a:defRPr/>
            </a:pPr>
            <a:r>
              <a:rPr lang="en-US" sz="1600" b="1" dirty="0" err="1">
                <a:solidFill>
                  <a:schemeClr val="tx1">
                    <a:lumMod val="50000"/>
                    <a:lumOff val="50000"/>
                  </a:schemeClr>
                </a:solidFill>
                <a:latin typeface="Arial" pitchFamily="34" charset="0"/>
                <a:cs typeface="Arial" pitchFamily="34" charset="0"/>
              </a:rPr>
              <a:t>Chương</a:t>
            </a:r>
            <a:r>
              <a:rPr lang="en-US" sz="1600" b="1" dirty="0">
                <a:solidFill>
                  <a:schemeClr val="tx1">
                    <a:lumMod val="50000"/>
                    <a:lumOff val="50000"/>
                  </a:schemeClr>
                </a:solidFill>
                <a:latin typeface="Arial" pitchFamily="34" charset="0"/>
                <a:cs typeface="Arial" pitchFamily="34" charset="0"/>
              </a:rPr>
              <a:t> 03</a:t>
            </a:r>
          </a:p>
        </p:txBody>
      </p:sp>
    </p:spTree>
    <p:extLst>
      <p:ext uri="{BB962C8B-B14F-4D97-AF65-F5344CB8AC3E}">
        <p14:creationId xmlns:p14="http://schemas.microsoft.com/office/powerpoint/2010/main" val="1362892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wipe(left)">
                                      <p:cBhvr>
                                        <p:cTn id="19" dur="500"/>
                                        <p:tgtEl>
                                          <p:spTgt spid="43"/>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wipe(left)">
                                      <p:cBhvr>
                                        <p:cTn id="22" dur="500"/>
                                        <p:tgtEl>
                                          <p:spTgt spid="46"/>
                                        </p:tgtEl>
                                      </p:cBhvr>
                                    </p:animEffect>
                                  </p:childTnLst>
                                </p:cTn>
                              </p:par>
                              <p:par>
                                <p:cTn id="23" presetID="22" presetClass="entr" presetSubtype="8" fill="hold" nodeType="with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wipe(left)">
                                      <p:cBhvr>
                                        <p:cTn id="25" dur="500"/>
                                        <p:tgtEl>
                                          <p:spTgt spid="35"/>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wipe(left)">
                                      <p:cBhvr>
                                        <p:cTn id="33" dur="500"/>
                                        <p:tgtEl>
                                          <p:spTgt spid="31"/>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47"/>
                                        </p:tgtEl>
                                        <p:attrNameLst>
                                          <p:attrName>style.visibility</p:attrName>
                                        </p:attrNameLst>
                                      </p:cBhvr>
                                      <p:to>
                                        <p:strVal val="visible"/>
                                      </p:to>
                                    </p:set>
                                    <p:animEffect transition="in" filter="wipe(left)">
                                      <p:cBhvr>
                                        <p:cTn id="36" dur="500"/>
                                        <p:tgtEl>
                                          <p:spTgt spid="47"/>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wipe(left)">
                                      <p:cBhvr>
                                        <p:cTn id="41" dur="500"/>
                                        <p:tgtEl>
                                          <p:spTgt spid="45"/>
                                        </p:tgtEl>
                                      </p:cBhvr>
                                    </p:animEffect>
                                  </p:childTnLst>
                                </p:cTn>
                              </p:par>
                              <p:par>
                                <p:cTn id="42" presetID="22" presetClass="entr" presetSubtype="8" fill="hold" nodeType="withEffect">
                                  <p:stCondLst>
                                    <p:cond delay="0"/>
                                  </p:stCondLst>
                                  <p:childTnLst>
                                    <p:set>
                                      <p:cBhvr>
                                        <p:cTn id="43" dur="1" fill="hold">
                                          <p:stCondLst>
                                            <p:cond delay="0"/>
                                          </p:stCondLst>
                                        </p:cTn>
                                        <p:tgtEl>
                                          <p:spTgt spid="32"/>
                                        </p:tgtEl>
                                        <p:attrNameLst>
                                          <p:attrName>style.visibility</p:attrName>
                                        </p:attrNameLst>
                                      </p:cBhvr>
                                      <p:to>
                                        <p:strVal val="visible"/>
                                      </p:to>
                                    </p:set>
                                    <p:animEffect transition="in" filter="wipe(left)">
                                      <p:cBhvr>
                                        <p:cTn id="44" dur="500"/>
                                        <p:tgtEl>
                                          <p:spTgt spid="32"/>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wipe(left)">
                                      <p:cBhvr>
                                        <p:cTn id="4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43" grpId="0"/>
      <p:bldP spid="44" grpId="0"/>
      <p:bldP spid="45" grpId="0"/>
      <p:bldP spid="46" grpId="0"/>
      <p:bldP spid="47" grpId="0"/>
      <p:bldP spid="4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1250" y="922668"/>
            <a:ext cx="5659630" cy="435599"/>
          </a:xfrm>
        </p:spPr>
        <p:txBody>
          <a:bodyPr/>
          <a:lstStyle/>
          <a:p>
            <a:r>
              <a:rPr lang="en" dirty="0"/>
              <a:t>Chương 1: Tổng quan về lý thuyết</a:t>
            </a:r>
            <a:endParaRPr lang="en-US" dirty="0"/>
          </a:p>
        </p:txBody>
      </p:sp>
      <p:sp>
        <p:nvSpPr>
          <p:cNvPr id="3" name="Text Placeholder 2"/>
          <p:cNvSpPr>
            <a:spLocks noGrp="1"/>
          </p:cNvSpPr>
          <p:nvPr>
            <p:ph type="body" idx="1"/>
          </p:nvPr>
        </p:nvSpPr>
        <p:spPr>
          <a:xfrm>
            <a:off x="484701" y="1537391"/>
            <a:ext cx="8174598" cy="3112200"/>
          </a:xfrm>
        </p:spPr>
        <p:txBody>
          <a:bodyPr/>
          <a:lstStyle/>
          <a:p>
            <a:pPr marL="342900" indent="-342900">
              <a:buClr>
                <a:schemeClr val="tx1"/>
              </a:buClr>
              <a:buFont typeface="Wingdings" pitchFamily="2" charset="2"/>
              <a:buChar char="q"/>
            </a:pPr>
            <a:r>
              <a:rPr lang="en-US" sz="1800" b="1" dirty="0">
                <a:latin typeface="Lora" charset="0"/>
              </a:rPr>
              <a:t>HTML5, CSS3, JAVASCRIPT</a:t>
            </a:r>
          </a:p>
          <a:p>
            <a:pPr marL="342900" indent="-342900">
              <a:buClr>
                <a:schemeClr val="tx1"/>
              </a:buClr>
              <a:buFont typeface="Wingdings" pitchFamily="2" charset="2"/>
              <a:buChar char="q"/>
            </a:pPr>
            <a:endParaRPr lang="en-US" sz="1800" b="1" dirty="0">
              <a:latin typeface="Lora" charset="0"/>
            </a:endParaRPr>
          </a:p>
          <a:p>
            <a:pPr marL="342900" indent="-342900">
              <a:buClr>
                <a:schemeClr val="tx1"/>
              </a:buClr>
              <a:buFont typeface="Wingdings" pitchFamily="2" charset="2"/>
              <a:buChar char="q"/>
            </a:pPr>
            <a:r>
              <a:rPr lang="en-US" sz="1800" b="1" dirty="0">
                <a:latin typeface="Lora" charset="0"/>
              </a:rPr>
              <a:t>Work With ReactJS Library</a:t>
            </a:r>
          </a:p>
          <a:p>
            <a:pPr marL="342900" indent="-342900">
              <a:buClr>
                <a:schemeClr val="tx1"/>
              </a:buClr>
              <a:buFont typeface="Wingdings" pitchFamily="2" charset="2"/>
              <a:buChar char="q"/>
            </a:pPr>
            <a:endParaRPr lang="en-US" sz="1800" b="1" dirty="0">
              <a:latin typeface="Lora" charset="0"/>
            </a:endParaRPr>
          </a:p>
          <a:p>
            <a:pPr marL="342900" indent="-342900">
              <a:buClr>
                <a:schemeClr val="tx1"/>
              </a:buClr>
              <a:buFont typeface="Wingdings" pitchFamily="2" charset="2"/>
              <a:buChar char="q"/>
            </a:pPr>
            <a:r>
              <a:rPr lang="en-US" sz="1800" b="1" dirty="0">
                <a:latin typeface="Lora" charset="0"/>
              </a:rPr>
              <a:t>Work With Redux In ReactJS</a:t>
            </a:r>
          </a:p>
          <a:p>
            <a:pPr marL="342900" indent="-342900">
              <a:buClr>
                <a:schemeClr val="tx1"/>
              </a:buClr>
              <a:buFont typeface="Wingdings" pitchFamily="2" charset="2"/>
              <a:buChar char="q"/>
            </a:pPr>
            <a:endParaRPr lang="en-US" sz="1800" b="1" dirty="0">
              <a:latin typeface="Lora" charset="0"/>
            </a:endParaRPr>
          </a:p>
          <a:p>
            <a:pPr marL="342900" indent="-342900">
              <a:buClr>
                <a:schemeClr val="tx1"/>
              </a:buClr>
              <a:buFont typeface="Wingdings" pitchFamily="2" charset="2"/>
              <a:buChar char="q"/>
            </a:pPr>
            <a:r>
              <a:rPr lang="en-US" sz="1800" b="1" dirty="0">
                <a:latin typeface="Lora" charset="0"/>
              </a:rPr>
              <a:t>Firebase service</a:t>
            </a:r>
          </a:p>
          <a:p>
            <a:pPr marL="342900" indent="-342900">
              <a:buClr>
                <a:schemeClr val="tx1"/>
              </a:buClr>
              <a:buFont typeface="Wingdings" pitchFamily="2" charset="2"/>
              <a:buChar char="q"/>
            </a:pPr>
            <a:endParaRPr lang="en-US" sz="1800" b="1" dirty="0">
              <a:latin typeface="Lora" charset="0"/>
            </a:endParaRPr>
          </a:p>
          <a:p>
            <a:pPr marL="342900" indent="-342900">
              <a:buClr>
                <a:schemeClr val="tx1"/>
              </a:buClr>
              <a:buFont typeface="Wingdings" pitchFamily="2" charset="2"/>
              <a:buChar char="q"/>
            </a:pPr>
            <a:r>
              <a:rPr lang="en-US" sz="1800" b="1" dirty="0">
                <a:latin typeface="Lora" charset="0"/>
              </a:rPr>
              <a:t>Faceapi.js</a:t>
            </a:r>
          </a:p>
          <a:p>
            <a:pPr marL="342900" indent="-342900">
              <a:buClr>
                <a:schemeClr val="tx1"/>
              </a:buClr>
              <a:buFont typeface="Wingdings" pitchFamily="2" charset="2"/>
              <a:buChar char="q"/>
            </a:pPr>
            <a:endParaRPr lang="en-US" sz="1800" b="1" dirty="0">
              <a:latin typeface="Lora" charset="0"/>
            </a:endParaRPr>
          </a:p>
        </p:txBody>
      </p:sp>
    </p:spTree>
    <p:extLst>
      <p:ext uri="{BB962C8B-B14F-4D97-AF65-F5344CB8AC3E}">
        <p14:creationId xmlns:p14="http://schemas.microsoft.com/office/powerpoint/2010/main" val="413908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1000"/>
                                        <p:tgtEl>
                                          <p:spTgt spid="3">
                                            <p:txEl>
                                              <p:pRg st="4" end="4"/>
                                            </p:txEl>
                                          </p:spTgt>
                                        </p:tgtEl>
                                      </p:cBhvr>
                                    </p:animEffect>
                                    <p:anim calcmode="lin" valueType="num">
                                      <p:cBhvr>
                                        <p:cTn id="2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1000"/>
                                        <p:tgtEl>
                                          <p:spTgt spid="3">
                                            <p:txEl>
                                              <p:pRg st="6" end="6"/>
                                            </p:txEl>
                                          </p:spTgt>
                                        </p:tgtEl>
                                      </p:cBhvr>
                                    </p:animEffect>
                                    <p:anim calcmode="lin" valueType="num">
                                      <p:cBhvr>
                                        <p:cTn id="3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
                                            <p:txEl>
                                              <p:pRg st="8" end="8"/>
                                            </p:txEl>
                                          </p:spTgt>
                                        </p:tgtEl>
                                        <p:attrNameLst>
                                          <p:attrName>style.visibility</p:attrName>
                                        </p:attrNameLst>
                                      </p:cBhvr>
                                      <p:to>
                                        <p:strVal val="visible"/>
                                      </p:to>
                                    </p:set>
                                    <p:animEffect transition="in" filter="fade">
                                      <p:cBhvr>
                                        <p:cTn id="40" dur="1000"/>
                                        <p:tgtEl>
                                          <p:spTgt spid="3">
                                            <p:txEl>
                                              <p:pRg st="8" end="8"/>
                                            </p:txEl>
                                          </p:spTgt>
                                        </p:tgtEl>
                                      </p:cBhvr>
                                    </p:animEffect>
                                    <p:anim calcmode="lin" valueType="num">
                                      <p:cBhvr>
                                        <p:cTn id="41"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1250" y="922668"/>
            <a:ext cx="5659630" cy="435599"/>
          </a:xfrm>
        </p:spPr>
        <p:txBody>
          <a:bodyPr/>
          <a:lstStyle/>
          <a:p>
            <a:r>
              <a:rPr lang="en" dirty="0"/>
              <a:t>Chương 1: Tổng quan về lý thuyết</a:t>
            </a:r>
            <a:endParaRPr lang="en-US" dirty="0"/>
          </a:p>
        </p:txBody>
      </p:sp>
      <p:sp>
        <p:nvSpPr>
          <p:cNvPr id="3" name="Text Placeholder 2"/>
          <p:cNvSpPr>
            <a:spLocks noGrp="1"/>
          </p:cNvSpPr>
          <p:nvPr>
            <p:ph type="body" idx="1"/>
          </p:nvPr>
        </p:nvSpPr>
        <p:spPr>
          <a:xfrm>
            <a:off x="474388" y="1451465"/>
            <a:ext cx="8174598" cy="3112200"/>
          </a:xfrm>
        </p:spPr>
        <p:txBody>
          <a:bodyPr/>
          <a:lstStyle/>
          <a:p>
            <a:pPr marL="342900" indent="-342900">
              <a:buClr>
                <a:schemeClr val="tx1"/>
              </a:buClr>
              <a:buFont typeface="Wingdings" pitchFamily="2" charset="2"/>
              <a:buChar char="q"/>
            </a:pPr>
            <a:r>
              <a:rPr lang="en-US" sz="1800" b="1" dirty="0">
                <a:latin typeface="Lora" charset="0"/>
              </a:rPr>
              <a:t>ReactJS</a:t>
            </a:r>
          </a:p>
        </p:txBody>
      </p:sp>
      <p:pic>
        <p:nvPicPr>
          <p:cNvPr id="5" name="Picture 4">
            <a:extLst>
              <a:ext uri="{FF2B5EF4-FFF2-40B4-BE49-F238E27FC236}">
                <a16:creationId xmlns:a16="http://schemas.microsoft.com/office/drawing/2014/main" id="{126FE990-66F8-4233-9B46-F4E7D4B6971D}"/>
              </a:ext>
            </a:extLst>
          </p:cNvPr>
          <p:cNvPicPr>
            <a:picLocks noChangeAspect="1"/>
          </p:cNvPicPr>
          <p:nvPr/>
        </p:nvPicPr>
        <p:blipFill>
          <a:blip r:embed="rId2"/>
          <a:stretch>
            <a:fillRect/>
          </a:stretch>
        </p:blipFill>
        <p:spPr>
          <a:xfrm>
            <a:off x="474388" y="1845146"/>
            <a:ext cx="3232449" cy="2017509"/>
          </a:xfrm>
          <a:prstGeom prst="rect">
            <a:avLst/>
          </a:prstGeom>
        </p:spPr>
      </p:pic>
      <p:pic>
        <p:nvPicPr>
          <p:cNvPr id="7" name="Picture 6">
            <a:extLst>
              <a:ext uri="{FF2B5EF4-FFF2-40B4-BE49-F238E27FC236}">
                <a16:creationId xmlns:a16="http://schemas.microsoft.com/office/drawing/2014/main" id="{8B51D8D2-C9E2-4C27-966A-A4734CC12594}"/>
              </a:ext>
            </a:extLst>
          </p:cNvPr>
          <p:cNvPicPr>
            <a:picLocks noChangeAspect="1"/>
          </p:cNvPicPr>
          <p:nvPr/>
        </p:nvPicPr>
        <p:blipFill>
          <a:blip r:embed="rId3"/>
          <a:stretch>
            <a:fillRect/>
          </a:stretch>
        </p:blipFill>
        <p:spPr>
          <a:xfrm>
            <a:off x="4211065" y="1855729"/>
            <a:ext cx="4104788" cy="1896412"/>
          </a:xfrm>
          <a:prstGeom prst="rect">
            <a:avLst/>
          </a:prstGeom>
        </p:spPr>
      </p:pic>
      <p:pic>
        <p:nvPicPr>
          <p:cNvPr id="1026" name="Picture 2" descr="Component trong React, React Native">
            <a:extLst>
              <a:ext uri="{FF2B5EF4-FFF2-40B4-BE49-F238E27FC236}">
                <a16:creationId xmlns:a16="http://schemas.microsoft.com/office/drawing/2014/main" id="{601001A4-23CF-439E-A6A4-CF996F9C0D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4841" y="3765416"/>
            <a:ext cx="3232448" cy="1148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3482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1250" y="922668"/>
            <a:ext cx="5659630" cy="435599"/>
          </a:xfrm>
        </p:spPr>
        <p:txBody>
          <a:bodyPr/>
          <a:lstStyle/>
          <a:p>
            <a:r>
              <a:rPr lang="en" dirty="0"/>
              <a:t>Chương 1: Tổng quan về lý thuyết</a:t>
            </a:r>
            <a:endParaRPr lang="en-US" dirty="0"/>
          </a:p>
        </p:txBody>
      </p:sp>
      <p:sp>
        <p:nvSpPr>
          <p:cNvPr id="3" name="Text Placeholder 2"/>
          <p:cNvSpPr>
            <a:spLocks noGrp="1"/>
          </p:cNvSpPr>
          <p:nvPr>
            <p:ph type="body" idx="1"/>
          </p:nvPr>
        </p:nvSpPr>
        <p:spPr>
          <a:xfrm>
            <a:off x="474388" y="1451465"/>
            <a:ext cx="8174598" cy="3112200"/>
          </a:xfrm>
        </p:spPr>
        <p:txBody>
          <a:bodyPr/>
          <a:lstStyle/>
          <a:p>
            <a:pPr marL="342900" indent="-342900">
              <a:buClr>
                <a:schemeClr val="tx1"/>
              </a:buClr>
              <a:buFont typeface="Wingdings" pitchFamily="2" charset="2"/>
              <a:buChar char="q"/>
            </a:pPr>
            <a:r>
              <a:rPr lang="en-US" sz="1800" b="1" dirty="0">
                <a:latin typeface="Lora" charset="0"/>
              </a:rPr>
              <a:t>Redux</a:t>
            </a:r>
          </a:p>
        </p:txBody>
      </p:sp>
      <p:pic>
        <p:nvPicPr>
          <p:cNvPr id="2050" name="Picture 2" descr="Redux thật là đơn giản! (Phần 1). Nguyên lý cơ bản của Redux | by Chris Ho  | Nexus FrontierTech">
            <a:extLst>
              <a:ext uri="{FF2B5EF4-FFF2-40B4-BE49-F238E27FC236}">
                <a16:creationId xmlns:a16="http://schemas.microsoft.com/office/drawing/2014/main" id="{773FB0A0-E6AA-41D9-A6E4-5B8D919B3462}"/>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81996" y="1856096"/>
            <a:ext cx="3734356" cy="280076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First Day Guide to Redux - DEV Community">
            <a:extLst>
              <a:ext uri="{FF2B5EF4-FFF2-40B4-BE49-F238E27FC236}">
                <a16:creationId xmlns:a16="http://schemas.microsoft.com/office/drawing/2014/main" id="{378A1E71-D517-4FB2-B31A-5B71332958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8744" y="1908893"/>
            <a:ext cx="4212978" cy="25496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1952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1250" y="922668"/>
            <a:ext cx="5659630" cy="435599"/>
          </a:xfrm>
        </p:spPr>
        <p:txBody>
          <a:bodyPr/>
          <a:lstStyle/>
          <a:p>
            <a:r>
              <a:rPr lang="en" dirty="0"/>
              <a:t>Chương 1: Tổng quan về lý thuyết</a:t>
            </a:r>
            <a:endParaRPr lang="en-US" dirty="0"/>
          </a:p>
        </p:txBody>
      </p:sp>
      <p:sp>
        <p:nvSpPr>
          <p:cNvPr id="3" name="Text Placeholder 2"/>
          <p:cNvSpPr>
            <a:spLocks noGrp="1"/>
          </p:cNvSpPr>
          <p:nvPr>
            <p:ph type="body" idx="1"/>
          </p:nvPr>
        </p:nvSpPr>
        <p:spPr>
          <a:xfrm>
            <a:off x="474388" y="1451465"/>
            <a:ext cx="8174598" cy="3112200"/>
          </a:xfrm>
        </p:spPr>
        <p:txBody>
          <a:bodyPr/>
          <a:lstStyle/>
          <a:p>
            <a:pPr marL="342900" indent="-342900">
              <a:buClr>
                <a:schemeClr val="tx1"/>
              </a:buClr>
              <a:buFont typeface="Wingdings" pitchFamily="2" charset="2"/>
              <a:buChar char="q"/>
            </a:pPr>
            <a:r>
              <a:rPr lang="en-US" sz="1800" b="1" dirty="0">
                <a:latin typeface="Lora" charset="0"/>
              </a:rPr>
              <a:t>Firebase</a:t>
            </a:r>
          </a:p>
        </p:txBody>
      </p:sp>
      <p:pic>
        <p:nvPicPr>
          <p:cNvPr id="5" name="Picture 4">
            <a:extLst>
              <a:ext uri="{FF2B5EF4-FFF2-40B4-BE49-F238E27FC236}">
                <a16:creationId xmlns:a16="http://schemas.microsoft.com/office/drawing/2014/main" id="{6A94FE12-4BF8-47AA-BA70-DA4EE011E1B1}"/>
              </a:ext>
            </a:extLst>
          </p:cNvPr>
          <p:cNvPicPr>
            <a:picLocks noChangeAspect="1"/>
          </p:cNvPicPr>
          <p:nvPr/>
        </p:nvPicPr>
        <p:blipFill>
          <a:blip r:embed="rId2"/>
          <a:stretch>
            <a:fillRect/>
          </a:stretch>
        </p:blipFill>
        <p:spPr>
          <a:xfrm>
            <a:off x="544553" y="1785518"/>
            <a:ext cx="3102953" cy="3058783"/>
          </a:xfrm>
          <a:prstGeom prst="rect">
            <a:avLst/>
          </a:prstGeom>
        </p:spPr>
      </p:pic>
      <p:sp>
        <p:nvSpPr>
          <p:cNvPr id="9" name="TextBox 8">
            <a:extLst>
              <a:ext uri="{FF2B5EF4-FFF2-40B4-BE49-F238E27FC236}">
                <a16:creationId xmlns:a16="http://schemas.microsoft.com/office/drawing/2014/main" id="{157637F9-83D8-4B69-A5F9-EE1B26044C23}"/>
              </a:ext>
            </a:extLst>
          </p:cNvPr>
          <p:cNvSpPr txBox="1"/>
          <p:nvPr/>
        </p:nvSpPr>
        <p:spPr>
          <a:xfrm>
            <a:off x="3766294" y="1304872"/>
            <a:ext cx="4763903" cy="3611566"/>
          </a:xfrm>
          <a:prstGeom prst="rect">
            <a:avLst/>
          </a:prstGeom>
          <a:noFill/>
        </p:spPr>
        <p:txBody>
          <a:bodyPr wrap="square">
            <a:spAutoFit/>
          </a:bodyPr>
          <a:lstStyle/>
          <a:p>
            <a:pPr>
              <a:lnSpc>
                <a:spcPct val="150000"/>
              </a:lnSpc>
            </a:pPr>
            <a:r>
              <a:rPr lang="en-US" b="1" i="0" dirty="0">
                <a:solidFill>
                  <a:srgbClr val="6D6D6D"/>
                </a:solidFill>
                <a:effectLst/>
                <a:latin typeface="Open Sans" panose="020B0606030504020204" pitchFamily="34" charset="0"/>
              </a:rPr>
              <a:t>What is BaaS?</a:t>
            </a:r>
            <a:br>
              <a:rPr lang="en-US" dirty="0"/>
            </a:br>
            <a:r>
              <a:rPr lang="en-US" b="0" i="0" dirty="0">
                <a:solidFill>
                  <a:srgbClr val="6D6D6D"/>
                </a:solidFill>
                <a:effectLst/>
                <a:latin typeface="Open Sans" panose="020B0606030504020204" pitchFamily="34" charset="0"/>
              </a:rPr>
              <a:t>These days most mobile applications need a backend that’s connected to the internet. BaaS (Backend-as-a-Service) is the service that helps enable that, helping you manage the centralized database and allowing your users to share content via the cloud. BaaS provides the backend for mobile applications, an API, and tools for various programming languages to integrate with their application backend. As opposed to SaaS (Software-as-a-Service) that is targeted to end users, BaaS is targeted at developers.</a:t>
            </a:r>
            <a:endParaRPr lang="en-US" dirty="0"/>
          </a:p>
        </p:txBody>
      </p:sp>
    </p:spTree>
    <p:extLst>
      <p:ext uri="{BB962C8B-B14F-4D97-AF65-F5344CB8AC3E}">
        <p14:creationId xmlns:p14="http://schemas.microsoft.com/office/powerpoint/2010/main" val="3002440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1250" y="922668"/>
            <a:ext cx="6421630" cy="435599"/>
          </a:xfrm>
        </p:spPr>
        <p:txBody>
          <a:bodyPr/>
          <a:lstStyle/>
          <a:p>
            <a:r>
              <a:rPr lang="en" dirty="0"/>
              <a:t>Chương 1: Tổng quan về lý thuyết</a:t>
            </a:r>
            <a:endParaRPr lang="en-US" dirty="0"/>
          </a:p>
        </p:txBody>
      </p:sp>
      <p:sp>
        <p:nvSpPr>
          <p:cNvPr id="3" name="Text Placeholder 2"/>
          <p:cNvSpPr>
            <a:spLocks noGrp="1"/>
          </p:cNvSpPr>
          <p:nvPr>
            <p:ph type="body" idx="1"/>
          </p:nvPr>
        </p:nvSpPr>
        <p:spPr>
          <a:xfrm>
            <a:off x="481263" y="1616470"/>
            <a:ext cx="8215850" cy="3112200"/>
          </a:xfrm>
        </p:spPr>
        <p:txBody>
          <a:bodyPr/>
          <a:lstStyle/>
          <a:p>
            <a:pPr marL="342900" indent="-342900">
              <a:buClr>
                <a:schemeClr val="tx1"/>
              </a:buClr>
              <a:buFont typeface="Wingdings" pitchFamily="2" charset="2"/>
              <a:buChar char="q"/>
            </a:pPr>
            <a:r>
              <a:rPr lang="en-US" sz="1800" b="1" dirty="0">
                <a:latin typeface="Lora" charset="0"/>
              </a:rPr>
              <a:t>Faceapi.js</a:t>
            </a:r>
          </a:p>
          <a:p>
            <a:pPr marL="342900" indent="-342900">
              <a:buClr>
                <a:schemeClr val="tx1"/>
              </a:buClr>
              <a:buFont typeface="Wingdings" pitchFamily="2" charset="2"/>
              <a:buChar char="q"/>
            </a:pPr>
            <a:endParaRPr lang="en-US" sz="1800" b="1" dirty="0">
              <a:latin typeface="Lora" charset="0"/>
            </a:endParaRPr>
          </a:p>
          <a:p>
            <a:pPr>
              <a:buClr>
                <a:schemeClr val="tx1"/>
              </a:buClr>
              <a:buNone/>
            </a:pPr>
            <a:r>
              <a:rPr lang="en-US" sz="1400" b="1" dirty="0"/>
              <a:t>JavaScript face recognition </a:t>
            </a:r>
          </a:p>
          <a:p>
            <a:pPr>
              <a:buClr>
                <a:schemeClr val="tx1"/>
              </a:buClr>
              <a:buNone/>
            </a:pPr>
            <a:r>
              <a:rPr lang="en-US" sz="1400" b="1" dirty="0"/>
              <a:t>API for the browser and </a:t>
            </a:r>
            <a:r>
              <a:rPr lang="en-US" sz="1400" b="1" dirty="0" err="1"/>
              <a:t>nodejs</a:t>
            </a:r>
            <a:r>
              <a:rPr lang="en-US" sz="1400" b="1" dirty="0"/>
              <a:t> </a:t>
            </a:r>
          </a:p>
          <a:p>
            <a:pPr>
              <a:buClr>
                <a:schemeClr val="tx1"/>
              </a:buClr>
              <a:buNone/>
            </a:pPr>
            <a:r>
              <a:rPr lang="en-US" sz="1400" b="1" dirty="0"/>
              <a:t>implemented on top of </a:t>
            </a:r>
          </a:p>
          <a:p>
            <a:pPr>
              <a:buClr>
                <a:schemeClr val="tx1"/>
              </a:buClr>
              <a:buNone/>
            </a:pPr>
            <a:r>
              <a:rPr lang="en-US" sz="1400" b="1" dirty="0"/>
              <a:t>tensorflow.js</a:t>
            </a:r>
          </a:p>
          <a:p>
            <a:pPr>
              <a:buClr>
                <a:schemeClr val="tx1"/>
              </a:buClr>
              <a:buNone/>
            </a:pPr>
            <a:r>
              <a:rPr lang="en-US" sz="1400" b="1" dirty="0"/>
              <a:t>core (</a:t>
            </a:r>
            <a:r>
              <a:rPr lang="en-US" sz="1400" b="1" dirty="0" err="1">
                <a:hlinkClick r:id="rId4"/>
              </a:rPr>
              <a:t>tensorflow</a:t>
            </a:r>
            <a:r>
              <a:rPr lang="en-US" sz="1400" b="1" dirty="0">
                <a:hlinkClick r:id="rId4"/>
              </a:rPr>
              <a:t>/</a:t>
            </a:r>
            <a:r>
              <a:rPr lang="en-US" sz="1400" b="1" dirty="0" err="1">
                <a:hlinkClick r:id="rId4"/>
              </a:rPr>
              <a:t>tfjs</a:t>
            </a:r>
            <a:r>
              <a:rPr lang="en-US" sz="1400" b="1" dirty="0">
                <a:hlinkClick r:id="rId4"/>
              </a:rPr>
              <a:t>-core</a:t>
            </a:r>
            <a:r>
              <a:rPr lang="en-US" sz="1400" b="1" dirty="0"/>
              <a:t>)</a:t>
            </a:r>
            <a:endParaRPr lang="en-US" sz="1400" dirty="0">
              <a:latin typeface="Lora" charset="0"/>
            </a:endParaRPr>
          </a:p>
        </p:txBody>
      </p:sp>
      <p:pic>
        <p:nvPicPr>
          <p:cNvPr id="4" name="20210220_205615">
            <a:hlinkClick r:id="" action="ppaction://media"/>
            <a:extLst>
              <a:ext uri="{FF2B5EF4-FFF2-40B4-BE49-F238E27FC236}">
                <a16:creationId xmlns:a16="http://schemas.microsoft.com/office/drawing/2014/main" id="{0C622E2B-7CC3-49B7-B6C8-1303CBF7178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098429" y="1498534"/>
            <a:ext cx="5952128" cy="3348072"/>
          </a:xfrm>
          <a:prstGeom prst="rect">
            <a:avLst/>
          </a:prstGeom>
        </p:spPr>
      </p:pic>
    </p:spTree>
    <p:extLst>
      <p:ext uri="{BB962C8B-B14F-4D97-AF65-F5344CB8AC3E}">
        <p14:creationId xmlns:p14="http://schemas.microsoft.com/office/powerpoint/2010/main" val="1584374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1000"/>
                                        <p:tgtEl>
                                          <p:spTgt spid="3">
                                            <p:txEl>
                                              <p:pRg st="6" end="6"/>
                                            </p:txEl>
                                          </p:spTgt>
                                        </p:tgtEl>
                                      </p:cBhvr>
                                    </p:animEffect>
                                    <p:anim calcmode="lin" valueType="num">
                                      <p:cBhvr>
                                        <p:cTn id="4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 presetClass="mediacall" presetSubtype="0" fill="hold" nodeType="clickEffect">
                                  <p:stCondLst>
                                    <p:cond delay="0"/>
                                  </p:stCondLst>
                                  <p:childTnLst>
                                    <p:cmd type="call" cmd="playFrom(0.0)">
                                      <p:cBhvr>
                                        <p:cTn id="48" dur="327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303">
                <p:cTn id="49" fill="hold" display="0">
                  <p:stCondLst>
                    <p:cond delay="indefinite"/>
                  </p:stCondLst>
                </p:cTn>
                <p:tgtEl>
                  <p:spTgt spid="4"/>
                </p:tgtEl>
              </p:cMediaNode>
            </p:video>
            <p:seq concurrent="1" nextAc="seek">
              <p:cTn id="50" restart="whenNotActive" fill="hold" evtFilter="cancelBubble" nodeType="interactiveSeq">
                <p:stCondLst>
                  <p:cond evt="onClick" delay="0">
                    <p:tgtEl>
                      <p:spTgt spid="4"/>
                    </p:tgtEl>
                  </p:cond>
                </p:stCondLst>
                <p:endSync evt="end" delay="0">
                  <p:rtn val="all"/>
                </p:endSync>
                <p:childTnLst>
                  <p:par>
                    <p:cTn id="51" fill="hold">
                      <p:stCondLst>
                        <p:cond delay="0"/>
                      </p:stCondLst>
                      <p:childTnLst>
                        <p:par>
                          <p:cTn id="52" fill="hold">
                            <p:stCondLst>
                              <p:cond delay="0"/>
                            </p:stCondLst>
                            <p:childTnLst>
                              <p:par>
                                <p:cTn id="53" presetID="2" presetClass="mediacall" presetSubtype="0" fill="hold" nodeType="clickEffect">
                                  <p:stCondLst>
                                    <p:cond delay="0"/>
                                  </p:stCondLst>
                                  <p:childTnLst>
                                    <p:cmd type="call" cmd="togglePause">
                                      <p:cBhvr>
                                        <p:cTn id="54"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1250" y="922668"/>
            <a:ext cx="5659630" cy="435599"/>
          </a:xfrm>
        </p:spPr>
        <p:txBody>
          <a:bodyPr/>
          <a:lstStyle/>
          <a:p>
            <a:r>
              <a:rPr lang="en" dirty="0"/>
              <a:t>Chương 2: Phân tích thiết kế hệ thống</a:t>
            </a:r>
            <a:endParaRPr lang="en-US" dirty="0"/>
          </a:p>
        </p:txBody>
      </p:sp>
      <p:sp>
        <p:nvSpPr>
          <p:cNvPr id="7" name="Text Placeholder 2">
            <a:extLst>
              <a:ext uri="{FF2B5EF4-FFF2-40B4-BE49-F238E27FC236}">
                <a16:creationId xmlns:a16="http://schemas.microsoft.com/office/drawing/2014/main" id="{6202EF85-0823-4709-BA0A-312F379E65BD}"/>
              </a:ext>
            </a:extLst>
          </p:cNvPr>
          <p:cNvSpPr>
            <a:spLocks noGrp="1"/>
          </p:cNvSpPr>
          <p:nvPr>
            <p:ph type="body" idx="1"/>
          </p:nvPr>
        </p:nvSpPr>
        <p:spPr>
          <a:xfrm>
            <a:off x="4918404" y="1786904"/>
            <a:ext cx="4244952" cy="2551490"/>
          </a:xfrm>
        </p:spPr>
        <p:txBody>
          <a:bodyPr/>
          <a:lstStyle/>
          <a:p>
            <a:pPr marL="342900" indent="-342900">
              <a:buClr>
                <a:schemeClr val="tx1"/>
              </a:buClr>
              <a:buFont typeface="Wingdings" pitchFamily="2" charset="2"/>
              <a:buChar char="q"/>
            </a:pPr>
            <a:r>
              <a:rPr lang="en-US" sz="1200" dirty="0" err="1">
                <a:latin typeface="Lora" charset="0"/>
              </a:rPr>
              <a:t>Đối</a:t>
            </a:r>
            <a:r>
              <a:rPr lang="en-US" sz="1200" dirty="0">
                <a:latin typeface="Lora" charset="0"/>
              </a:rPr>
              <a:t> </a:t>
            </a:r>
            <a:r>
              <a:rPr lang="en-US" sz="1200" dirty="0" err="1">
                <a:latin typeface="Lora" charset="0"/>
              </a:rPr>
              <a:t>chiếu</a:t>
            </a:r>
            <a:r>
              <a:rPr lang="en-US" sz="1200" dirty="0">
                <a:latin typeface="Lora" charset="0"/>
              </a:rPr>
              <a:t> </a:t>
            </a:r>
            <a:r>
              <a:rPr lang="en-US" sz="1200" dirty="0" err="1">
                <a:latin typeface="Lora" charset="0"/>
              </a:rPr>
              <a:t>thông</a:t>
            </a:r>
            <a:r>
              <a:rPr lang="en-US" sz="1200" dirty="0">
                <a:latin typeface="Lora" charset="0"/>
              </a:rPr>
              <a:t> tin </a:t>
            </a:r>
            <a:r>
              <a:rPr lang="en-US" sz="1200" dirty="0" err="1">
                <a:latin typeface="Lora" charset="0"/>
              </a:rPr>
              <a:t>khai</a:t>
            </a:r>
            <a:r>
              <a:rPr lang="en-US" sz="1200" dirty="0">
                <a:latin typeface="Lora" charset="0"/>
              </a:rPr>
              <a:t> </a:t>
            </a:r>
            <a:r>
              <a:rPr lang="en-US" sz="1200" dirty="0" err="1">
                <a:latin typeface="Lora" charset="0"/>
              </a:rPr>
              <a:t>báo</a:t>
            </a:r>
            <a:r>
              <a:rPr lang="en-US" sz="1200" dirty="0">
                <a:latin typeface="Lora" charset="0"/>
              </a:rPr>
              <a:t> </a:t>
            </a:r>
            <a:r>
              <a:rPr lang="en-US" sz="1200" dirty="0" err="1">
                <a:latin typeface="Lora" charset="0"/>
              </a:rPr>
              <a:t>va</a:t>
            </a:r>
            <a:r>
              <a:rPr lang="en-US" sz="1200" dirty="0">
                <a:latin typeface="Lora" charset="0"/>
              </a:rPr>
              <a:t>̀ so </a:t>
            </a:r>
            <a:r>
              <a:rPr lang="en-US" sz="1200" dirty="0" err="1">
                <a:latin typeface="Lora" charset="0"/>
              </a:rPr>
              <a:t>sánh</a:t>
            </a:r>
            <a:r>
              <a:rPr lang="en-US" sz="1200" dirty="0">
                <a:latin typeface="Lora" charset="0"/>
              </a:rPr>
              <a:t> </a:t>
            </a:r>
            <a:r>
              <a:rPr lang="en-US" sz="1200" dirty="0" err="1">
                <a:latin typeface="Lora" charset="0"/>
              </a:rPr>
              <a:t>người</a:t>
            </a:r>
            <a:r>
              <a:rPr lang="en-US" sz="1200" dirty="0">
                <a:latin typeface="Lora" charset="0"/>
              </a:rPr>
              <a:t> </a:t>
            </a:r>
            <a:r>
              <a:rPr lang="en-US" sz="1200" dirty="0" err="1">
                <a:latin typeface="Lora" charset="0"/>
              </a:rPr>
              <a:t>làm</a:t>
            </a:r>
            <a:r>
              <a:rPr lang="en-US" sz="1200" dirty="0">
                <a:latin typeface="Lora" charset="0"/>
              </a:rPr>
              <a:t> </a:t>
            </a:r>
            <a:r>
              <a:rPr lang="en-US" sz="1200" dirty="0" err="1">
                <a:latin typeface="Lora" charset="0"/>
              </a:rPr>
              <a:t>mới</a:t>
            </a:r>
            <a:r>
              <a:rPr lang="en-US" sz="1200" dirty="0">
                <a:latin typeface="Lora" charset="0"/>
              </a:rPr>
              <a:t> </a:t>
            </a:r>
            <a:r>
              <a:rPr lang="en-US" sz="1200" dirty="0" err="1">
                <a:latin typeface="Lora" charset="0"/>
              </a:rPr>
              <a:t>cccd</a:t>
            </a:r>
            <a:r>
              <a:rPr lang="en-US" sz="1200" dirty="0">
                <a:latin typeface="Lora" charset="0"/>
              </a:rPr>
              <a:t> </a:t>
            </a:r>
            <a:r>
              <a:rPr lang="en-US" sz="1200" dirty="0" err="1">
                <a:latin typeface="Lora" charset="0"/>
              </a:rPr>
              <a:t>gắn</a:t>
            </a:r>
            <a:r>
              <a:rPr lang="en-US" sz="1200" dirty="0">
                <a:latin typeface="Lora" charset="0"/>
              </a:rPr>
              <a:t> chip</a:t>
            </a:r>
          </a:p>
          <a:p>
            <a:pPr marL="342900" indent="-342900">
              <a:buClr>
                <a:schemeClr val="tx1"/>
              </a:buClr>
              <a:buFont typeface="Wingdings" pitchFamily="2" charset="2"/>
              <a:buChar char="q"/>
            </a:pPr>
            <a:endParaRPr lang="en-US" sz="1200" dirty="0">
              <a:latin typeface="Lora" charset="0"/>
            </a:endParaRPr>
          </a:p>
          <a:p>
            <a:pPr marL="342900" indent="-342900">
              <a:buClr>
                <a:schemeClr val="tx1"/>
              </a:buClr>
              <a:buFont typeface="Wingdings" pitchFamily="2" charset="2"/>
              <a:buChar char="q"/>
            </a:pPr>
            <a:r>
              <a:rPr lang="en-US" sz="1200" dirty="0" err="1">
                <a:latin typeface="Lora" charset="0"/>
              </a:rPr>
              <a:t>Nhập</a:t>
            </a:r>
            <a:r>
              <a:rPr lang="en-US" sz="1200" dirty="0">
                <a:latin typeface="Lora" charset="0"/>
              </a:rPr>
              <a:t> </a:t>
            </a:r>
            <a:r>
              <a:rPr lang="en-US" sz="1200" dirty="0" err="1">
                <a:latin typeface="Lora" charset="0"/>
              </a:rPr>
              <a:t>lại</a:t>
            </a:r>
            <a:r>
              <a:rPr lang="en-US" sz="1200" dirty="0">
                <a:latin typeface="Lora" charset="0"/>
              </a:rPr>
              <a:t> </a:t>
            </a:r>
            <a:r>
              <a:rPr lang="en-US" sz="1200" dirty="0" err="1">
                <a:latin typeface="Lora" charset="0"/>
              </a:rPr>
              <a:t>các</a:t>
            </a:r>
            <a:r>
              <a:rPr lang="en-US" sz="1200" dirty="0">
                <a:latin typeface="Lora" charset="0"/>
              </a:rPr>
              <a:t> </a:t>
            </a:r>
            <a:r>
              <a:rPr lang="en-US" sz="1200" dirty="0" err="1">
                <a:latin typeface="Lora" charset="0"/>
              </a:rPr>
              <a:t>thông</a:t>
            </a:r>
            <a:r>
              <a:rPr lang="en-US" sz="1200" dirty="0">
                <a:latin typeface="Lora" charset="0"/>
              </a:rPr>
              <a:t> tin </a:t>
            </a:r>
            <a:r>
              <a:rPr lang="en-US" sz="1200" dirty="0" err="1">
                <a:latin typeface="Lora" charset="0"/>
              </a:rPr>
              <a:t>cần</a:t>
            </a:r>
            <a:r>
              <a:rPr lang="en-US" sz="1200" dirty="0">
                <a:latin typeface="Lora" charset="0"/>
              </a:rPr>
              <a:t> </a:t>
            </a:r>
            <a:r>
              <a:rPr lang="en-US" sz="1200" dirty="0" err="1">
                <a:latin typeface="Lora" charset="0"/>
              </a:rPr>
              <a:t>thiết</a:t>
            </a:r>
            <a:r>
              <a:rPr lang="en-US" sz="1200" dirty="0">
                <a:latin typeface="Lora" charset="0"/>
              </a:rPr>
              <a:t> </a:t>
            </a:r>
            <a:r>
              <a:rPr lang="en-US" sz="1200" dirty="0" err="1">
                <a:latin typeface="Lora" charset="0"/>
              </a:rPr>
              <a:t>của</a:t>
            </a:r>
            <a:r>
              <a:rPr lang="en-US" sz="1200" dirty="0">
                <a:latin typeface="Lora" charset="0"/>
              </a:rPr>
              <a:t> </a:t>
            </a:r>
            <a:r>
              <a:rPr lang="en-US" sz="1200" dirty="0" err="1">
                <a:latin typeface="Lora" charset="0"/>
              </a:rPr>
              <a:t>công</a:t>
            </a:r>
            <a:r>
              <a:rPr lang="en-US" sz="1200" dirty="0">
                <a:latin typeface="Lora" charset="0"/>
              </a:rPr>
              <a:t> </a:t>
            </a:r>
            <a:r>
              <a:rPr lang="en-US" sz="1200" dirty="0" err="1">
                <a:latin typeface="Lora" charset="0"/>
              </a:rPr>
              <a:t>dân</a:t>
            </a:r>
            <a:r>
              <a:rPr lang="en-US" sz="1200" dirty="0">
                <a:latin typeface="Lora" charset="0"/>
              </a:rPr>
              <a:t> </a:t>
            </a:r>
            <a:r>
              <a:rPr lang="en-US" sz="1200" dirty="0" err="1">
                <a:latin typeface="Lora" charset="0"/>
              </a:rPr>
              <a:t>vào</a:t>
            </a:r>
            <a:r>
              <a:rPr lang="en-US" sz="1200" dirty="0">
                <a:latin typeface="Lora" charset="0"/>
              </a:rPr>
              <a:t> </a:t>
            </a:r>
            <a:r>
              <a:rPr lang="en-US" sz="1200" dirty="0" err="1">
                <a:latin typeface="Lora" charset="0"/>
              </a:rPr>
              <a:t>máy</a:t>
            </a:r>
            <a:r>
              <a:rPr lang="en-US" sz="1200" dirty="0">
                <a:latin typeface="Lora" charset="0"/>
              </a:rPr>
              <a:t> chủ</a:t>
            </a:r>
          </a:p>
          <a:p>
            <a:pPr marL="342900" indent="-342900">
              <a:buClr>
                <a:schemeClr val="tx1"/>
              </a:buClr>
              <a:buFont typeface="Wingdings" pitchFamily="2" charset="2"/>
              <a:buChar char="q"/>
            </a:pPr>
            <a:endParaRPr lang="en-US" sz="1200" dirty="0">
              <a:latin typeface="Lora" charset="0"/>
            </a:endParaRPr>
          </a:p>
          <a:p>
            <a:pPr marL="342900" indent="-342900">
              <a:buClr>
                <a:schemeClr val="tx1"/>
              </a:buClr>
              <a:buFont typeface="Wingdings" pitchFamily="2" charset="2"/>
              <a:buChar char="q"/>
            </a:pPr>
            <a:r>
              <a:rPr lang="en-US" sz="1200" dirty="0" err="1">
                <a:latin typeface="Lora" charset="0"/>
              </a:rPr>
              <a:t>Dấu</a:t>
            </a:r>
            <a:r>
              <a:rPr lang="en-US" sz="1200" dirty="0">
                <a:latin typeface="Lora" charset="0"/>
              </a:rPr>
              <a:t> </a:t>
            </a:r>
            <a:r>
              <a:rPr lang="en-US" sz="1200" dirty="0" err="1">
                <a:latin typeface="Lora" charset="0"/>
              </a:rPr>
              <a:t>vết</a:t>
            </a:r>
            <a:r>
              <a:rPr lang="en-US" sz="1200" dirty="0">
                <a:latin typeface="Lora" charset="0"/>
              </a:rPr>
              <a:t> </a:t>
            </a:r>
            <a:r>
              <a:rPr lang="en-US" sz="1200" dirty="0" err="1">
                <a:latin typeface="Lora" charset="0"/>
              </a:rPr>
              <a:t>riêng</a:t>
            </a:r>
            <a:r>
              <a:rPr lang="en-US" sz="1200" dirty="0">
                <a:latin typeface="Lora" charset="0"/>
              </a:rPr>
              <a:t> </a:t>
            </a:r>
            <a:r>
              <a:rPr lang="en-US" sz="1200" dirty="0" err="1">
                <a:latin typeface="Lora" charset="0"/>
              </a:rPr>
              <a:t>va</a:t>
            </a:r>
            <a:r>
              <a:rPr lang="en-US" sz="1200" dirty="0">
                <a:latin typeface="Lora" charset="0"/>
              </a:rPr>
              <a:t>̀ dị </a:t>
            </a:r>
            <a:r>
              <a:rPr lang="en-US" sz="1200" dirty="0" err="1">
                <a:latin typeface="Lora" charset="0"/>
              </a:rPr>
              <a:t>dạng</a:t>
            </a:r>
            <a:endParaRPr lang="en-US" sz="1200" dirty="0">
              <a:latin typeface="Lora" charset="0"/>
            </a:endParaRPr>
          </a:p>
          <a:p>
            <a:pPr marL="342900" indent="-342900">
              <a:buClr>
                <a:schemeClr val="tx1"/>
              </a:buClr>
              <a:buFont typeface="Wingdings" pitchFamily="2" charset="2"/>
              <a:buChar char="q"/>
            </a:pPr>
            <a:endParaRPr lang="en-US" sz="1200" dirty="0">
              <a:latin typeface="Lora" charset="0"/>
            </a:endParaRPr>
          </a:p>
          <a:p>
            <a:pPr marL="342900" indent="-342900">
              <a:buClr>
                <a:schemeClr val="tx1"/>
              </a:buClr>
              <a:buFont typeface="Wingdings" pitchFamily="2" charset="2"/>
              <a:buChar char="q"/>
            </a:pPr>
            <a:r>
              <a:rPr lang="en-US" sz="1200" dirty="0" err="1">
                <a:latin typeface="Lora" charset="0"/>
              </a:rPr>
              <a:t>Các</a:t>
            </a:r>
            <a:r>
              <a:rPr lang="en-US" sz="1200" dirty="0">
                <a:latin typeface="Lora" charset="0"/>
              </a:rPr>
              <a:t> </a:t>
            </a:r>
            <a:r>
              <a:rPr lang="en-US" sz="1200" dirty="0" err="1">
                <a:latin typeface="Lora" charset="0"/>
              </a:rPr>
              <a:t>công</a:t>
            </a:r>
            <a:r>
              <a:rPr lang="en-US" sz="1200" dirty="0">
                <a:latin typeface="Lora" charset="0"/>
              </a:rPr>
              <a:t> </a:t>
            </a:r>
            <a:r>
              <a:rPr lang="en-US" sz="1200" dirty="0" err="1">
                <a:latin typeface="Lora" charset="0"/>
              </a:rPr>
              <a:t>đoạn</a:t>
            </a:r>
            <a:r>
              <a:rPr lang="en-US" sz="1200" dirty="0">
                <a:latin typeface="Lora" charset="0"/>
              </a:rPr>
              <a:t> </a:t>
            </a:r>
            <a:r>
              <a:rPr lang="en-US" sz="1200" dirty="0" err="1">
                <a:latin typeface="Lora" charset="0"/>
              </a:rPr>
              <a:t>diễn</a:t>
            </a:r>
            <a:r>
              <a:rPr lang="en-US" sz="1200" dirty="0">
                <a:latin typeface="Lora" charset="0"/>
              </a:rPr>
              <a:t> ra </a:t>
            </a:r>
            <a:r>
              <a:rPr lang="en-US" sz="1200" dirty="0" err="1">
                <a:latin typeface="Lora" charset="0"/>
              </a:rPr>
              <a:t>tiếp</a:t>
            </a:r>
            <a:r>
              <a:rPr lang="en-US" sz="1200" dirty="0">
                <a:latin typeface="Lora" charset="0"/>
              </a:rPr>
              <a:t> </a:t>
            </a:r>
            <a:r>
              <a:rPr lang="en-US" sz="1200" dirty="0" err="1">
                <a:latin typeface="Lora" charset="0"/>
              </a:rPr>
              <a:t>theo</a:t>
            </a:r>
            <a:r>
              <a:rPr lang="en-US" sz="1200" dirty="0">
                <a:latin typeface="Lora" charset="0"/>
              </a:rPr>
              <a:t>…</a:t>
            </a:r>
          </a:p>
        </p:txBody>
      </p:sp>
      <p:pic>
        <p:nvPicPr>
          <p:cNvPr id="3076" name="Picture 4" descr="Làm Căn cước công dân gắn chip (CCCD gắn chip) ở đâu?">
            <a:extLst>
              <a:ext uri="{FF2B5EF4-FFF2-40B4-BE49-F238E27FC236}">
                <a16:creationId xmlns:a16="http://schemas.microsoft.com/office/drawing/2014/main" id="{0D03D500-9396-401F-A764-77F01FA8B9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740" y="1900370"/>
            <a:ext cx="4122217" cy="2318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6363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barn(inVertical)">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barn(inVertical)">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barn(inVertical)">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7">
                                            <p:txEl>
                                              <p:pRg st="6" end="6"/>
                                            </p:txEl>
                                          </p:spTgt>
                                        </p:tgtEl>
                                        <p:attrNameLst>
                                          <p:attrName>style.visibility</p:attrName>
                                        </p:attrNameLst>
                                      </p:cBhvr>
                                      <p:to>
                                        <p:strVal val="visible"/>
                                      </p:to>
                                    </p:set>
                                    <p:animEffect transition="in" filter="barn(inVertical)">
                                      <p:cBhvr>
                                        <p:cTn id="27"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C3869E7-B299-4E92-A5B2-1435C87A45CB}"/>
              </a:ext>
            </a:extLst>
          </p:cNvPr>
          <p:cNvPicPr>
            <a:picLocks noChangeAspect="1"/>
          </p:cNvPicPr>
          <p:nvPr/>
        </p:nvPicPr>
        <p:blipFill>
          <a:blip r:embed="rId2"/>
          <a:stretch>
            <a:fillRect/>
          </a:stretch>
        </p:blipFill>
        <p:spPr>
          <a:xfrm>
            <a:off x="32500" y="0"/>
            <a:ext cx="9078999" cy="5143500"/>
          </a:xfrm>
          <a:prstGeom prst="rect">
            <a:avLst/>
          </a:prstGeom>
        </p:spPr>
      </p:pic>
    </p:spTree>
    <p:extLst>
      <p:ext uri="{BB962C8B-B14F-4D97-AF65-F5344CB8AC3E}">
        <p14:creationId xmlns:p14="http://schemas.microsoft.com/office/powerpoint/2010/main" val="1985476940"/>
      </p:ext>
    </p:extLst>
  </p:cSld>
  <p:clrMapOvr>
    <a:masterClrMapping/>
  </p:clrMapOvr>
</p:sld>
</file>

<file path=ppt/theme/theme1.xml><?xml version="1.0" encoding="utf-8"?>
<a:theme xmlns:a="http://schemas.openxmlformats.org/drawingml/2006/main" name="Viol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1326</TotalTime>
  <Words>303</Words>
  <Application>Microsoft Office PowerPoint</Application>
  <PresentationFormat>On-screen Show (16:9)</PresentationFormat>
  <Paragraphs>48</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Wingdings</vt:lpstr>
      <vt:lpstr>Quattrocento Sans</vt:lpstr>
      <vt:lpstr>Lora</vt:lpstr>
      <vt:lpstr>Open Sans</vt:lpstr>
      <vt:lpstr>Arial</vt:lpstr>
      <vt:lpstr>Viola template</vt:lpstr>
      <vt:lpstr>PowerPoint Presentation</vt:lpstr>
      <vt:lpstr>PowerPoint Presentation</vt:lpstr>
      <vt:lpstr>Chương 1: Tổng quan về lý thuyết</vt:lpstr>
      <vt:lpstr>Chương 1: Tổng quan về lý thuyết</vt:lpstr>
      <vt:lpstr>Chương 1: Tổng quan về lý thuyết</vt:lpstr>
      <vt:lpstr>Chương 1: Tổng quan về lý thuyết</vt:lpstr>
      <vt:lpstr>Chương 1: Tổng quan về lý thuyết</vt:lpstr>
      <vt:lpstr>Chương 2: Phân tích thiết kế hệ thống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PowerPoint Đẹp</dc:title>
  <cp:lastModifiedBy>Phan Kim Tuan (G1.HN)</cp:lastModifiedBy>
  <cp:revision>97</cp:revision>
  <dcterms:modified xsi:type="dcterms:W3CDTF">2021-05-20T11:45:08Z</dcterms:modified>
</cp:coreProperties>
</file>